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000_6836C46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comments/modernComment_7FFFF005_F19245D0.xml" ContentType="application/vnd.ms-powerpoint.comment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692" r:id="rId6"/>
  </p:sldMasterIdLst>
  <p:notesMasterIdLst>
    <p:notesMasterId r:id="rId33"/>
  </p:notesMasterIdLst>
  <p:sldIdLst>
    <p:sldId id="5753" r:id="rId7"/>
    <p:sldId id="2147479555" r:id="rId8"/>
    <p:sldId id="2147479552" r:id="rId9"/>
    <p:sldId id="2145706820" r:id="rId10"/>
    <p:sldId id="2147479556" r:id="rId11"/>
    <p:sldId id="2147479489" r:id="rId12"/>
    <p:sldId id="2147479473" r:id="rId13"/>
    <p:sldId id="2147479566" r:id="rId14"/>
    <p:sldId id="2147479567" r:id="rId15"/>
    <p:sldId id="2147479562" r:id="rId16"/>
    <p:sldId id="2147479563" r:id="rId17"/>
    <p:sldId id="2147479564" r:id="rId18"/>
    <p:sldId id="2147479565" r:id="rId19"/>
    <p:sldId id="2145706837" r:id="rId20"/>
    <p:sldId id="264" r:id="rId21"/>
    <p:sldId id="2147479559" r:id="rId22"/>
    <p:sldId id="258" r:id="rId23"/>
    <p:sldId id="259" r:id="rId24"/>
    <p:sldId id="2147479561" r:id="rId25"/>
    <p:sldId id="2147479560" r:id="rId26"/>
    <p:sldId id="263" r:id="rId27"/>
    <p:sldId id="260" r:id="rId28"/>
    <p:sldId id="261" r:id="rId29"/>
    <p:sldId id="262" r:id="rId30"/>
    <p:sldId id="2147479557" r:id="rId31"/>
    <p:sldId id="5865"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DBDD0B-3756-0007-AAA2-6F8EB41C6BB8}" name="ARTIGUES Alice" initials="" userId="S::aartigues@transitions-dd.com::33f2d53b-71c5-4433-8a65-77b856d25e53" providerId="AD"/>
  <p188:author id="{934D0231-8CF8-D654-CFBF-781ED1E09ED1}" name="ROSSI Xavier" initials="" userId="S::xrossi@transitions-dd.com::703a42e5-19fd-4ddf-bdf1-1ed6f0d15b1e" providerId="AD"/>
  <p188:author id="{E9CB67BD-4ED9-5C30-CBBF-262931EEB5A7}" name="LATAPIE Pauline" initials="" userId="S::platapie@transitions-dd.com::7d4c9a4b-b3cc-4a14-91aa-16bdc4cae9c4" providerId="AD"/>
  <p188:author id="{32B3B0D7-A62E-ADF8-0D36-0C14B9785AE1}" name="DENIS Ariane" initials="" userId="S::ardenis@transitions-dd.com::2ae054aa-dd04-45be-89c3-316fe1b42b90" providerId="AD"/>
  <p188:author id="{75A9F8DB-25EA-C63D-FAAA-47361980E73B}" name="PASQUIER Charlotte" initials="PC" userId="S::cpasquier@transitions-dd.com::9685252f-db0a-485d-97a0-b9293d8e34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577C"/>
    <a:srgbClr val="66C996"/>
    <a:srgbClr val="5DB587"/>
    <a:srgbClr val="A3DEC0"/>
    <a:srgbClr val="2F6767"/>
    <a:srgbClr val="F2F2F2"/>
    <a:srgbClr val="4A926D"/>
    <a:srgbClr val="147D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3D33B-26B6-96F6-9F66-A463477A1812}" v="17" dt="2024-05-27T12:54:54.440"/>
    <p1510:client id="{43C649A4-B3E0-9C4E-BA5D-07F61B911E95}" v="525" dt="2024-05-28T11:51:08.234"/>
    <p1510:client id="{EABF5B92-CA46-88B0-35C9-987139B03A5E}" v="974" dt="2024-05-28T14:25:36.178"/>
    <p1510:client id="{FB251919-9F7E-3B47-8249-A4A2CD87EA22}" v="2059" dt="2024-05-28T12:15:54.7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TAPIE Pauline" userId="7d4c9a4b-b3cc-4a14-91aa-16bdc4cae9c4" providerId="ADAL" clId="{AFC87E89-D995-B841-926D-A53DE2DD6849}"/>
    <pc:docChg chg="undo custSel modSld">
      <pc:chgData name="LATAPIE Pauline" userId="7d4c9a4b-b3cc-4a14-91aa-16bdc4cae9c4" providerId="ADAL" clId="{AFC87E89-D995-B841-926D-A53DE2DD6849}" dt="2024-04-29T10:42:11.914" v="228" actId="108"/>
      <pc:docMkLst>
        <pc:docMk/>
      </pc:docMkLst>
      <pc:sldChg chg="modSp mod">
        <pc:chgData name="LATAPIE Pauline" userId="7d4c9a4b-b3cc-4a14-91aa-16bdc4cae9c4" providerId="ADAL" clId="{AFC87E89-D995-B841-926D-A53DE2DD6849}" dt="2024-04-29T10:32:36.476" v="48" actId="20577"/>
        <pc:sldMkLst>
          <pc:docMk/>
          <pc:sldMk cId="2183651056" sldId="258"/>
        </pc:sldMkLst>
        <pc:graphicFrameChg chg="modGraphic">
          <ac:chgData name="LATAPIE Pauline" userId="7d4c9a4b-b3cc-4a14-91aa-16bdc4cae9c4" providerId="ADAL" clId="{AFC87E89-D995-B841-926D-A53DE2DD6849}" dt="2024-04-29T10:32:36.476" v="48" actId="20577"/>
          <ac:graphicFrameMkLst>
            <pc:docMk/>
            <pc:sldMk cId="2183651056" sldId="258"/>
            <ac:graphicFrameMk id="4" creationId="{5BEED4A6-9821-3C7A-4286-6D54BC0CFFEE}"/>
          </ac:graphicFrameMkLst>
        </pc:graphicFrameChg>
      </pc:sldChg>
      <pc:sldChg chg="delSp modSp mod">
        <pc:chgData name="LATAPIE Pauline" userId="7d4c9a4b-b3cc-4a14-91aa-16bdc4cae9c4" providerId="ADAL" clId="{AFC87E89-D995-B841-926D-A53DE2DD6849}" dt="2024-04-29T10:33:43.453" v="67" actId="20577"/>
        <pc:sldMkLst>
          <pc:docMk/>
          <pc:sldMk cId="2044489935" sldId="259"/>
        </pc:sldMkLst>
        <pc:graphicFrameChg chg="modGraphic">
          <ac:chgData name="LATAPIE Pauline" userId="7d4c9a4b-b3cc-4a14-91aa-16bdc4cae9c4" providerId="ADAL" clId="{AFC87E89-D995-B841-926D-A53DE2DD6849}" dt="2024-04-29T10:33:43.453" v="67" actId="20577"/>
          <ac:graphicFrameMkLst>
            <pc:docMk/>
            <pc:sldMk cId="2044489935" sldId="259"/>
            <ac:graphicFrameMk id="4" creationId="{5BEED4A6-9821-3C7A-4286-6D54BC0CFFEE}"/>
          </ac:graphicFrameMkLst>
        </pc:graphicFrameChg>
        <pc:picChg chg="del">
          <ac:chgData name="LATAPIE Pauline" userId="7d4c9a4b-b3cc-4a14-91aa-16bdc4cae9c4" providerId="ADAL" clId="{AFC87E89-D995-B841-926D-A53DE2DD6849}" dt="2024-04-29T10:32:53.256" v="51" actId="478"/>
          <ac:picMkLst>
            <pc:docMk/>
            <pc:sldMk cId="2044489935" sldId="259"/>
            <ac:picMk id="23" creationId="{4DD10D22-B8C2-F7DF-7A2A-8ED56CAF5843}"/>
          </ac:picMkLst>
        </pc:picChg>
        <pc:picChg chg="del">
          <ac:chgData name="LATAPIE Pauline" userId="7d4c9a4b-b3cc-4a14-91aa-16bdc4cae9c4" providerId="ADAL" clId="{AFC87E89-D995-B841-926D-A53DE2DD6849}" dt="2024-04-29T10:32:53.845" v="52" actId="478"/>
          <ac:picMkLst>
            <pc:docMk/>
            <pc:sldMk cId="2044489935" sldId="259"/>
            <ac:picMk id="24" creationId="{DF51F48B-C1E7-C93F-54FA-2C8C2B029232}"/>
          </ac:picMkLst>
        </pc:picChg>
      </pc:sldChg>
      <pc:sldChg chg="modSp mod">
        <pc:chgData name="LATAPIE Pauline" userId="7d4c9a4b-b3cc-4a14-91aa-16bdc4cae9c4" providerId="ADAL" clId="{AFC87E89-D995-B841-926D-A53DE2DD6849}" dt="2024-04-29T10:36:46.463" v="95" actId="313"/>
        <pc:sldMkLst>
          <pc:docMk/>
          <pc:sldMk cId="3551465361" sldId="260"/>
        </pc:sldMkLst>
        <pc:graphicFrameChg chg="modGraphic">
          <ac:chgData name="LATAPIE Pauline" userId="7d4c9a4b-b3cc-4a14-91aa-16bdc4cae9c4" providerId="ADAL" clId="{AFC87E89-D995-B841-926D-A53DE2DD6849}" dt="2024-04-29T10:36:46.463" v="95" actId="313"/>
          <ac:graphicFrameMkLst>
            <pc:docMk/>
            <pc:sldMk cId="3551465361" sldId="260"/>
            <ac:graphicFrameMk id="4" creationId="{5BEED4A6-9821-3C7A-4286-6D54BC0CFFEE}"/>
          </ac:graphicFrameMkLst>
        </pc:graphicFrameChg>
      </pc:sldChg>
      <pc:sldChg chg="modSp mod addCm">
        <pc:chgData name="LATAPIE Pauline" userId="7d4c9a4b-b3cc-4a14-91aa-16bdc4cae9c4" providerId="ADAL" clId="{AFC87E89-D995-B841-926D-A53DE2DD6849}" dt="2024-04-29T10:38:00.793" v="104"/>
        <pc:sldMkLst>
          <pc:docMk/>
          <pc:sldMk cId="3213064439" sldId="261"/>
        </pc:sldMkLst>
        <pc:graphicFrameChg chg="modGraphic">
          <ac:chgData name="LATAPIE Pauline" userId="7d4c9a4b-b3cc-4a14-91aa-16bdc4cae9c4" providerId="ADAL" clId="{AFC87E89-D995-B841-926D-A53DE2DD6849}" dt="2024-04-29T10:37:33.132" v="103" actId="20577"/>
          <ac:graphicFrameMkLst>
            <pc:docMk/>
            <pc:sldMk cId="3213064439" sldId="261"/>
            <ac:graphicFrameMk id="4" creationId="{5BEED4A6-9821-3C7A-4286-6D54BC0CFFEE}"/>
          </ac:graphicFrameMkLst>
        </pc:graphicFrameChg>
        <pc:picChg chg="mod">
          <ac:chgData name="LATAPIE Pauline" userId="7d4c9a4b-b3cc-4a14-91aa-16bdc4cae9c4" providerId="ADAL" clId="{AFC87E89-D995-B841-926D-A53DE2DD6849}" dt="2024-04-29T10:37:11.200" v="98" actId="1076"/>
          <ac:picMkLst>
            <pc:docMk/>
            <pc:sldMk cId="3213064439" sldId="261"/>
            <ac:picMk id="5" creationId="{7BE5C37F-BEFF-A4FC-C09A-D950F3987218}"/>
          </ac:picMkLst>
        </pc:picChg>
        <pc:extLst>
          <p:ext xmlns:p="http://schemas.openxmlformats.org/presentationml/2006/main" uri="{D6D511B9-2390-475A-947B-AFAB55BFBCF1}">
            <pc226:cmChg xmlns:pc226="http://schemas.microsoft.com/office/powerpoint/2022/06/main/command" chg="add">
              <pc226:chgData name="LATAPIE Pauline" userId="7d4c9a4b-b3cc-4a14-91aa-16bdc4cae9c4" providerId="ADAL" clId="{AFC87E89-D995-B841-926D-A53DE2DD6849}" dt="2024-04-29T10:38:00.793" v="104"/>
              <pc2:cmMkLst xmlns:pc2="http://schemas.microsoft.com/office/powerpoint/2019/9/main/command">
                <pc:docMk/>
                <pc:sldMk cId="3213064439" sldId="261"/>
                <pc2:cmMk id="{E6207B4A-4068-3343-8A4A-F142C5C91ECD}"/>
              </pc2:cmMkLst>
            </pc226:cmChg>
          </p:ext>
        </pc:extLst>
      </pc:sldChg>
      <pc:sldChg chg="modSp mod">
        <pc:chgData name="LATAPIE Pauline" userId="7d4c9a4b-b3cc-4a14-91aa-16bdc4cae9c4" providerId="ADAL" clId="{AFC87E89-D995-B841-926D-A53DE2DD6849}" dt="2024-04-29T10:40:10.812" v="138" actId="20577"/>
        <pc:sldMkLst>
          <pc:docMk/>
          <pc:sldMk cId="3495933662" sldId="262"/>
        </pc:sldMkLst>
        <pc:spChg chg="mod">
          <ac:chgData name="LATAPIE Pauline" userId="7d4c9a4b-b3cc-4a14-91aa-16bdc4cae9c4" providerId="ADAL" clId="{AFC87E89-D995-B841-926D-A53DE2DD6849}" dt="2024-04-29T10:40:10.812" v="138" actId="20577"/>
          <ac:spMkLst>
            <pc:docMk/>
            <pc:sldMk cId="3495933662" sldId="262"/>
            <ac:spMk id="3" creationId="{C96D3BA6-0A21-08B4-4934-3F3885172C9E}"/>
          </ac:spMkLst>
        </pc:spChg>
        <pc:spChg chg="mod">
          <ac:chgData name="LATAPIE Pauline" userId="7d4c9a4b-b3cc-4a14-91aa-16bdc4cae9c4" providerId="ADAL" clId="{AFC87E89-D995-B841-926D-A53DE2DD6849}" dt="2024-04-29T10:39:46.589" v="127" actId="20577"/>
          <ac:spMkLst>
            <pc:docMk/>
            <pc:sldMk cId="3495933662" sldId="262"/>
            <ac:spMk id="8" creationId="{D907D875-C90B-852C-5E06-F474B9DA231A}"/>
          </ac:spMkLst>
        </pc:spChg>
      </pc:sldChg>
      <pc:sldChg chg="modSp mod">
        <pc:chgData name="LATAPIE Pauline" userId="7d4c9a4b-b3cc-4a14-91aa-16bdc4cae9c4" providerId="ADAL" clId="{AFC87E89-D995-B841-926D-A53DE2DD6849}" dt="2024-04-29T10:35:36.899" v="84" actId="5793"/>
        <pc:sldMkLst>
          <pc:docMk/>
          <pc:sldMk cId="3312551349" sldId="263"/>
        </pc:sldMkLst>
        <pc:graphicFrameChg chg="modGraphic">
          <ac:chgData name="LATAPIE Pauline" userId="7d4c9a4b-b3cc-4a14-91aa-16bdc4cae9c4" providerId="ADAL" clId="{AFC87E89-D995-B841-926D-A53DE2DD6849}" dt="2024-04-29T10:35:36.899" v="84" actId="5793"/>
          <ac:graphicFrameMkLst>
            <pc:docMk/>
            <pc:sldMk cId="3312551349" sldId="263"/>
            <ac:graphicFrameMk id="3" creationId="{27B9F69D-F2FB-5B4C-F080-7C3DB5B87160}"/>
          </ac:graphicFrameMkLst>
        </pc:graphicFrameChg>
        <pc:picChg chg="mod">
          <ac:chgData name="LATAPIE Pauline" userId="7d4c9a4b-b3cc-4a14-91aa-16bdc4cae9c4" providerId="ADAL" clId="{AFC87E89-D995-B841-926D-A53DE2DD6849}" dt="2024-04-29T10:35:26.777" v="82" actId="1076"/>
          <ac:picMkLst>
            <pc:docMk/>
            <pc:sldMk cId="3312551349" sldId="263"/>
            <ac:picMk id="4" creationId="{DFF88D0F-5DF2-04E8-5574-003021EDF2F3}"/>
          </ac:picMkLst>
        </pc:picChg>
        <pc:picChg chg="mod">
          <ac:chgData name="LATAPIE Pauline" userId="7d4c9a4b-b3cc-4a14-91aa-16bdc4cae9c4" providerId="ADAL" clId="{AFC87E89-D995-B841-926D-A53DE2DD6849}" dt="2024-04-29T10:35:22.304" v="81" actId="1076"/>
          <ac:picMkLst>
            <pc:docMk/>
            <pc:sldMk cId="3312551349" sldId="263"/>
            <ac:picMk id="8" creationId="{AA47D0A6-F18A-6963-D3A3-C3070B241872}"/>
          </ac:picMkLst>
        </pc:picChg>
      </pc:sldChg>
      <pc:sldChg chg="modSp mod addCm">
        <pc:chgData name="LATAPIE Pauline" userId="7d4c9a4b-b3cc-4a14-91aa-16bdc4cae9c4" providerId="ADAL" clId="{AFC87E89-D995-B841-926D-A53DE2DD6849}" dt="2024-04-29T10:30:46.211" v="43"/>
        <pc:sldMkLst>
          <pc:docMk/>
          <pc:sldMk cId="3211156712" sldId="264"/>
        </pc:sldMkLst>
        <pc:graphicFrameChg chg="modGraphic">
          <ac:chgData name="LATAPIE Pauline" userId="7d4c9a4b-b3cc-4a14-91aa-16bdc4cae9c4" providerId="ADAL" clId="{AFC87E89-D995-B841-926D-A53DE2DD6849}" dt="2024-04-29T10:29:35.662" v="42" actId="3064"/>
          <ac:graphicFrameMkLst>
            <pc:docMk/>
            <pc:sldMk cId="3211156712" sldId="264"/>
            <ac:graphicFrameMk id="2" creationId="{3E7EC279-B108-F926-4669-DEE1AD412B7A}"/>
          </ac:graphicFrameMkLst>
        </pc:graphicFrameChg>
        <pc:extLst>
          <p:ext xmlns:p="http://schemas.openxmlformats.org/presentationml/2006/main" uri="{D6D511B9-2390-475A-947B-AFAB55BFBCF1}">
            <pc226:cmChg xmlns:pc226="http://schemas.microsoft.com/office/powerpoint/2022/06/main/command" chg="add">
              <pc226:chgData name="LATAPIE Pauline" userId="7d4c9a4b-b3cc-4a14-91aa-16bdc4cae9c4" providerId="ADAL" clId="{AFC87E89-D995-B841-926D-A53DE2DD6849}" dt="2024-04-29T10:30:46.211" v="43"/>
              <pc2:cmMkLst xmlns:pc2="http://schemas.microsoft.com/office/powerpoint/2019/9/main/command">
                <pc:docMk/>
                <pc:sldMk cId="3211156712" sldId="264"/>
                <pc2:cmMk id="{3034F4C4-0A0D-764D-BB21-8593D17E3ED9}"/>
              </pc2:cmMkLst>
            </pc226:cmChg>
          </p:ext>
        </pc:extLst>
      </pc:sldChg>
      <pc:sldChg chg="modSp mod">
        <pc:chgData name="LATAPIE Pauline" userId="7d4c9a4b-b3cc-4a14-91aa-16bdc4cae9c4" providerId="ADAL" clId="{AFC87E89-D995-B841-926D-A53DE2DD6849}" dt="2024-04-29T10:42:11.914" v="228" actId="108"/>
        <pc:sldMkLst>
          <pc:docMk/>
          <pc:sldMk cId="2296601318" sldId="5865"/>
        </pc:sldMkLst>
        <pc:spChg chg="mod">
          <ac:chgData name="LATAPIE Pauline" userId="7d4c9a4b-b3cc-4a14-91aa-16bdc4cae9c4" providerId="ADAL" clId="{AFC87E89-D995-B841-926D-A53DE2DD6849}" dt="2024-04-29T10:42:11.914" v="228" actId="108"/>
          <ac:spMkLst>
            <pc:docMk/>
            <pc:sldMk cId="2296601318" sldId="5865"/>
            <ac:spMk id="7" creationId="{00000000-0000-0000-0000-000000000000}"/>
          </ac:spMkLst>
        </pc:spChg>
        <pc:picChg chg="mod">
          <ac:chgData name="LATAPIE Pauline" userId="7d4c9a4b-b3cc-4a14-91aa-16bdc4cae9c4" providerId="ADAL" clId="{AFC87E89-D995-B841-926D-A53DE2DD6849}" dt="2024-04-29T10:41:13.310" v="140" actId="1076"/>
          <ac:picMkLst>
            <pc:docMk/>
            <pc:sldMk cId="2296601318" sldId="5865"/>
            <ac:picMk id="6" creationId="{4477A149-075E-A442-A10D-35EAE3DCD27B}"/>
          </ac:picMkLst>
        </pc:picChg>
      </pc:sldChg>
      <pc:sldChg chg="addCm">
        <pc:chgData name="LATAPIE Pauline" userId="7d4c9a4b-b3cc-4a14-91aa-16bdc4cae9c4" providerId="ADAL" clId="{AFC87E89-D995-B841-926D-A53DE2DD6849}" dt="2024-04-29T10:22:34.494" v="6"/>
        <pc:sldMkLst>
          <pc:docMk/>
          <pc:sldMk cId="2772532402" sldId="2145706820"/>
        </pc:sldMkLst>
        <pc:extLst>
          <p:ext xmlns:p="http://schemas.openxmlformats.org/presentationml/2006/main" uri="{D6D511B9-2390-475A-947B-AFAB55BFBCF1}">
            <pc226:cmChg xmlns:pc226="http://schemas.microsoft.com/office/powerpoint/2022/06/main/command" chg="add">
              <pc226:chgData name="LATAPIE Pauline" userId="7d4c9a4b-b3cc-4a14-91aa-16bdc4cae9c4" providerId="ADAL" clId="{AFC87E89-D995-B841-926D-A53DE2DD6849}" dt="2024-04-29T10:22:34.494" v="6"/>
              <pc2:cmMkLst xmlns:pc2="http://schemas.microsoft.com/office/powerpoint/2019/9/main/command">
                <pc:docMk/>
                <pc:sldMk cId="2772532402" sldId="2145706820"/>
                <pc2:cmMk id="{FC0B3BD5-9B42-714B-96BE-B92AFC73D345}"/>
              </pc2:cmMkLst>
            </pc226:cmChg>
          </p:ext>
        </pc:extLst>
      </pc:sldChg>
      <pc:sldChg chg="delSp modSp mod">
        <pc:chgData name="LATAPIE Pauline" userId="7d4c9a4b-b3cc-4a14-91aa-16bdc4cae9c4" providerId="ADAL" clId="{AFC87E89-D995-B841-926D-A53DE2DD6849}" dt="2024-04-29T10:27:57.688" v="38"/>
        <pc:sldMkLst>
          <pc:docMk/>
          <pc:sldMk cId="1540195596" sldId="2147479473"/>
        </pc:sldMkLst>
        <pc:spChg chg="mod">
          <ac:chgData name="LATAPIE Pauline" userId="7d4c9a4b-b3cc-4a14-91aa-16bdc4cae9c4" providerId="ADAL" clId="{AFC87E89-D995-B841-926D-A53DE2DD6849}" dt="2024-04-29T10:27:57.688" v="38"/>
          <ac:spMkLst>
            <pc:docMk/>
            <pc:sldMk cId="1540195596" sldId="2147479473"/>
            <ac:spMk id="37" creationId="{0F013D3D-7E45-2727-A1E0-70284730D1E9}"/>
          </ac:spMkLst>
        </pc:spChg>
        <pc:grpChg chg="del mod">
          <ac:chgData name="LATAPIE Pauline" userId="7d4c9a4b-b3cc-4a14-91aa-16bdc4cae9c4" providerId="ADAL" clId="{AFC87E89-D995-B841-926D-A53DE2DD6849}" dt="2024-04-29T10:27:39.946" v="36" actId="478"/>
          <ac:grpSpMkLst>
            <pc:docMk/>
            <pc:sldMk cId="1540195596" sldId="2147479473"/>
            <ac:grpSpMk id="48" creationId="{9C122281-D965-3733-3382-1A7E2EE54FE7}"/>
          </ac:grpSpMkLst>
        </pc:grpChg>
      </pc:sldChg>
      <pc:sldChg chg="modSp mod addCm modCm">
        <pc:chgData name="LATAPIE Pauline" userId="7d4c9a4b-b3cc-4a14-91aa-16bdc4cae9c4" providerId="ADAL" clId="{AFC87E89-D995-B841-926D-A53DE2DD6849}" dt="2024-04-29T10:28:45.641" v="40" actId="20577"/>
        <pc:sldMkLst>
          <pc:docMk/>
          <pc:sldMk cId="1732455720" sldId="2147479489"/>
        </pc:sldMkLst>
        <pc:spChg chg="mod">
          <ac:chgData name="LATAPIE Pauline" userId="7d4c9a4b-b3cc-4a14-91aa-16bdc4cae9c4" providerId="ADAL" clId="{AFC87E89-D995-B841-926D-A53DE2DD6849}" dt="2024-04-29T10:28:45.641" v="40" actId="20577"/>
          <ac:spMkLst>
            <pc:docMk/>
            <pc:sldMk cId="1732455720" sldId="2147479489"/>
            <ac:spMk id="23" creationId="{D7CBCBA4-9036-B73A-2D4E-7567A29C6AE1}"/>
          </ac:spMkLst>
        </pc:spChg>
        <pc:spChg chg="mod">
          <ac:chgData name="LATAPIE Pauline" userId="7d4c9a4b-b3cc-4a14-91aa-16bdc4cae9c4" providerId="ADAL" clId="{AFC87E89-D995-B841-926D-A53DE2DD6849}" dt="2024-04-29T10:24:17.552" v="27" actId="113"/>
          <ac:spMkLst>
            <pc:docMk/>
            <pc:sldMk cId="1732455720" sldId="2147479489"/>
            <ac:spMk id="41" creationId="{78774039-5EF1-0173-C042-04F277EA6463}"/>
          </ac:spMkLst>
        </pc:spChg>
        <pc:spChg chg="mod">
          <ac:chgData name="LATAPIE Pauline" userId="7d4c9a4b-b3cc-4a14-91aa-16bdc4cae9c4" providerId="ADAL" clId="{AFC87E89-D995-B841-926D-A53DE2DD6849}" dt="2024-04-29T10:28:42.555" v="39" actId="20577"/>
          <ac:spMkLst>
            <pc:docMk/>
            <pc:sldMk cId="1732455720" sldId="2147479489"/>
            <ac:spMk id="61" creationId="{51BA4D74-4AF7-E5D3-A0B0-C75497B05F09}"/>
          </ac:spMkLst>
        </pc:spChg>
        <pc:extLst>
          <p:ext xmlns:p="http://schemas.openxmlformats.org/presentationml/2006/main" uri="{D6D511B9-2390-475A-947B-AFAB55BFBCF1}">
            <pc226:cmChg xmlns:pc226="http://schemas.microsoft.com/office/powerpoint/2022/06/main/command" chg="add mod">
              <pc226:chgData name="LATAPIE Pauline" userId="7d4c9a4b-b3cc-4a14-91aa-16bdc4cae9c4" providerId="ADAL" clId="{AFC87E89-D995-B841-926D-A53DE2DD6849}" dt="2024-04-29T10:27:00.123" v="29"/>
              <pc2:cmMkLst xmlns:pc2="http://schemas.microsoft.com/office/powerpoint/2019/9/main/command">
                <pc:docMk/>
                <pc:sldMk cId="1732455720" sldId="2147479489"/>
                <pc2:cmMk id="{0878D296-9C37-FC4A-ACC3-EA37FBB447C8}"/>
              </pc2:cmMkLst>
            </pc226:cmChg>
          </p:ext>
        </pc:extLst>
      </pc:sldChg>
      <pc:sldChg chg="modSp mod">
        <pc:chgData name="LATAPIE Pauline" userId="7d4c9a4b-b3cc-4a14-91aa-16bdc4cae9c4" providerId="ADAL" clId="{AFC87E89-D995-B841-926D-A53DE2DD6849}" dt="2024-04-29T10:18:58.839" v="5" actId="20577"/>
        <pc:sldMkLst>
          <pc:docMk/>
          <pc:sldMk cId="1748419680" sldId="2147479552"/>
        </pc:sldMkLst>
        <pc:spChg chg="mod">
          <ac:chgData name="LATAPIE Pauline" userId="7d4c9a4b-b3cc-4a14-91aa-16bdc4cae9c4" providerId="ADAL" clId="{AFC87E89-D995-B841-926D-A53DE2DD6849}" dt="2024-04-29T10:18:58.839" v="5" actId="20577"/>
          <ac:spMkLst>
            <pc:docMk/>
            <pc:sldMk cId="1748419680" sldId="2147479552"/>
            <ac:spMk id="52" creationId="{988CA4AA-8A8D-EE45-76BB-3EB5DA6DF9A4}"/>
          </ac:spMkLst>
        </pc:spChg>
      </pc:sldChg>
    </pc:docChg>
  </pc:docChgLst>
  <pc:docChgLst>
    <pc:chgData name="ROSSI Xavier" userId="703a42e5-19fd-4ddf-bdf1-1ed6f0d15b1e" providerId="ADAL" clId="{5F3BCBA2-2A62-9E40-9A17-DE01B38E9D66}"/>
    <pc:docChg chg="undo custSel modSld">
      <pc:chgData name="ROSSI Xavier" userId="703a42e5-19fd-4ddf-bdf1-1ed6f0d15b1e" providerId="ADAL" clId="{5F3BCBA2-2A62-9E40-9A17-DE01B38E9D66}" dt="2024-05-02T09:41:52.691" v="599"/>
      <pc:docMkLst>
        <pc:docMk/>
      </pc:docMkLst>
      <pc:sldChg chg="delSp modSp mod">
        <pc:chgData name="ROSSI Xavier" userId="703a42e5-19fd-4ddf-bdf1-1ed6f0d15b1e" providerId="ADAL" clId="{5F3BCBA2-2A62-9E40-9A17-DE01B38E9D66}" dt="2024-05-02T08:53:12.249" v="76" actId="14100"/>
        <pc:sldMkLst>
          <pc:docMk/>
          <pc:sldMk cId="2772532402" sldId="2145706820"/>
        </pc:sldMkLst>
        <pc:grpChg chg="del">
          <ac:chgData name="ROSSI Xavier" userId="703a42e5-19fd-4ddf-bdf1-1ed6f0d15b1e" providerId="ADAL" clId="{5F3BCBA2-2A62-9E40-9A17-DE01B38E9D66}" dt="2024-05-02T08:52:36.164" v="69" actId="165"/>
          <ac:grpSpMkLst>
            <pc:docMk/>
            <pc:sldMk cId="2772532402" sldId="2145706820"/>
            <ac:grpSpMk id="53" creationId="{856A0693-7775-8214-6296-0502A7BBA7F1}"/>
          </ac:grpSpMkLst>
        </pc:grpChg>
        <pc:cxnChg chg="mod topLvl">
          <ac:chgData name="ROSSI Xavier" userId="703a42e5-19fd-4ddf-bdf1-1ed6f0d15b1e" providerId="ADAL" clId="{5F3BCBA2-2A62-9E40-9A17-DE01B38E9D66}" dt="2024-05-02T08:53:12.249" v="76" actId="14100"/>
          <ac:cxnSpMkLst>
            <pc:docMk/>
            <pc:sldMk cId="2772532402" sldId="2145706820"/>
            <ac:cxnSpMk id="11" creationId="{67E66735-43EE-DBB7-2712-D0B3F94B01A4}"/>
          </ac:cxnSpMkLst>
        </pc:cxnChg>
        <pc:cxnChg chg="mod topLvl">
          <ac:chgData name="ROSSI Xavier" userId="703a42e5-19fd-4ddf-bdf1-1ed6f0d15b1e" providerId="ADAL" clId="{5F3BCBA2-2A62-9E40-9A17-DE01B38E9D66}" dt="2024-05-02T08:53:12.249" v="76" actId="14100"/>
          <ac:cxnSpMkLst>
            <pc:docMk/>
            <pc:sldMk cId="2772532402" sldId="2145706820"/>
            <ac:cxnSpMk id="12" creationId="{A1D526B0-066C-1E75-4030-867ED416AA70}"/>
          </ac:cxnSpMkLst>
        </pc:cxnChg>
        <pc:cxnChg chg="mod topLvl">
          <ac:chgData name="ROSSI Xavier" userId="703a42e5-19fd-4ddf-bdf1-1ed6f0d15b1e" providerId="ADAL" clId="{5F3BCBA2-2A62-9E40-9A17-DE01B38E9D66}" dt="2024-05-02T08:53:12.249" v="76" actId="14100"/>
          <ac:cxnSpMkLst>
            <pc:docMk/>
            <pc:sldMk cId="2772532402" sldId="2145706820"/>
            <ac:cxnSpMk id="13" creationId="{0305CC20-8CE7-203D-9360-F3BCB4CBD7F4}"/>
          </ac:cxnSpMkLst>
        </pc:cxnChg>
        <pc:cxnChg chg="mod topLvl">
          <ac:chgData name="ROSSI Xavier" userId="703a42e5-19fd-4ddf-bdf1-1ed6f0d15b1e" providerId="ADAL" clId="{5F3BCBA2-2A62-9E40-9A17-DE01B38E9D66}" dt="2024-05-02T08:53:12.249" v="76" actId="14100"/>
          <ac:cxnSpMkLst>
            <pc:docMk/>
            <pc:sldMk cId="2772532402" sldId="2145706820"/>
            <ac:cxnSpMk id="14" creationId="{FAA72DF0-9932-B088-B96E-33CB262C91E9}"/>
          </ac:cxnSpMkLst>
        </pc:cxnChg>
        <pc:cxnChg chg="mod topLvl">
          <ac:chgData name="ROSSI Xavier" userId="703a42e5-19fd-4ddf-bdf1-1ed6f0d15b1e" providerId="ADAL" clId="{5F3BCBA2-2A62-9E40-9A17-DE01B38E9D66}" dt="2024-05-02T08:53:12.249" v="76" actId="14100"/>
          <ac:cxnSpMkLst>
            <pc:docMk/>
            <pc:sldMk cId="2772532402" sldId="2145706820"/>
            <ac:cxnSpMk id="15" creationId="{B7CB6404-5505-FE26-A8BA-8A7F7AED35A0}"/>
          </ac:cxnSpMkLst>
        </pc:cxnChg>
      </pc:sldChg>
      <pc:sldChg chg="addSp delSp modSp mod addCm">
        <pc:chgData name="ROSSI Xavier" userId="703a42e5-19fd-4ddf-bdf1-1ed6f0d15b1e" providerId="ADAL" clId="{5F3BCBA2-2A62-9E40-9A17-DE01B38E9D66}" dt="2024-05-02T09:41:52.691" v="599"/>
        <pc:sldMkLst>
          <pc:docMk/>
          <pc:sldMk cId="4052895184" sldId="2147479557"/>
        </pc:sldMkLst>
        <pc:spChg chg="add mod">
          <ac:chgData name="ROSSI Xavier" userId="703a42e5-19fd-4ddf-bdf1-1ed6f0d15b1e" providerId="ADAL" clId="{5F3BCBA2-2A62-9E40-9A17-DE01B38E9D66}" dt="2024-05-02T09:09:38.365" v="556" actId="1037"/>
          <ac:spMkLst>
            <pc:docMk/>
            <pc:sldMk cId="4052895184" sldId="2147479557"/>
            <ac:spMk id="3" creationId="{B5477CCE-3522-E30E-557C-C6473D56A7C6}"/>
          </ac:spMkLst>
        </pc:spChg>
        <pc:spChg chg="mod">
          <ac:chgData name="ROSSI Xavier" userId="703a42e5-19fd-4ddf-bdf1-1ed6f0d15b1e" providerId="ADAL" clId="{5F3BCBA2-2A62-9E40-9A17-DE01B38E9D66}" dt="2024-05-02T09:15:27.246" v="572"/>
          <ac:spMkLst>
            <pc:docMk/>
            <pc:sldMk cId="4052895184" sldId="2147479557"/>
            <ac:spMk id="4" creationId="{7AA84A49-DF5D-8510-D6B5-988114A2C55C}"/>
          </ac:spMkLst>
        </pc:spChg>
        <pc:spChg chg="add mod">
          <ac:chgData name="ROSSI Xavier" userId="703a42e5-19fd-4ddf-bdf1-1ed6f0d15b1e" providerId="ADAL" clId="{5F3BCBA2-2A62-9E40-9A17-DE01B38E9D66}" dt="2024-05-02T09:09:53.500" v="565" actId="1037"/>
          <ac:spMkLst>
            <pc:docMk/>
            <pc:sldMk cId="4052895184" sldId="2147479557"/>
            <ac:spMk id="5" creationId="{E70E16F9-9FEC-7181-B3A7-BD0ED06CDAF5}"/>
          </ac:spMkLst>
        </pc:spChg>
        <pc:spChg chg="add mod">
          <ac:chgData name="ROSSI Xavier" userId="703a42e5-19fd-4ddf-bdf1-1ed6f0d15b1e" providerId="ADAL" clId="{5F3BCBA2-2A62-9E40-9A17-DE01B38E9D66}" dt="2024-05-02T09:09:38.365" v="556" actId="1037"/>
          <ac:spMkLst>
            <pc:docMk/>
            <pc:sldMk cId="4052895184" sldId="2147479557"/>
            <ac:spMk id="6" creationId="{94021226-92F2-9EA7-E377-74BA0B36331B}"/>
          </ac:spMkLst>
        </pc:spChg>
        <pc:spChg chg="add mod">
          <ac:chgData name="ROSSI Xavier" userId="703a42e5-19fd-4ddf-bdf1-1ed6f0d15b1e" providerId="ADAL" clId="{5F3BCBA2-2A62-9E40-9A17-DE01B38E9D66}" dt="2024-05-02T09:05:14.844" v="345" actId="1036"/>
          <ac:spMkLst>
            <pc:docMk/>
            <pc:sldMk cId="4052895184" sldId="2147479557"/>
            <ac:spMk id="7" creationId="{D6B88A39-B5BA-6929-3BCF-6331A8C5C214}"/>
          </ac:spMkLst>
        </pc:spChg>
        <pc:spChg chg="add mod">
          <ac:chgData name="ROSSI Xavier" userId="703a42e5-19fd-4ddf-bdf1-1ed6f0d15b1e" providerId="ADAL" clId="{5F3BCBA2-2A62-9E40-9A17-DE01B38E9D66}" dt="2024-05-02T09:04:26.734" v="297" actId="1037"/>
          <ac:spMkLst>
            <pc:docMk/>
            <pc:sldMk cId="4052895184" sldId="2147479557"/>
            <ac:spMk id="9" creationId="{9B0206D0-9507-7FCB-F22D-784389AE1212}"/>
          </ac:spMkLst>
        </pc:spChg>
        <pc:spChg chg="mod topLvl">
          <ac:chgData name="ROSSI Xavier" userId="703a42e5-19fd-4ddf-bdf1-1ed6f0d15b1e" providerId="ADAL" clId="{5F3BCBA2-2A62-9E40-9A17-DE01B38E9D66}" dt="2024-05-02T09:07:10.585" v="399" actId="1038"/>
          <ac:spMkLst>
            <pc:docMk/>
            <pc:sldMk cId="4052895184" sldId="2147479557"/>
            <ac:spMk id="12" creationId="{04796EB7-CFB0-DDEA-68C6-6833842CD9AC}"/>
          </ac:spMkLst>
        </pc:spChg>
        <pc:spChg chg="mod topLvl">
          <ac:chgData name="ROSSI Xavier" userId="703a42e5-19fd-4ddf-bdf1-1ed6f0d15b1e" providerId="ADAL" clId="{5F3BCBA2-2A62-9E40-9A17-DE01B38E9D66}" dt="2024-05-02T09:08:58.982" v="497" actId="1038"/>
          <ac:spMkLst>
            <pc:docMk/>
            <pc:sldMk cId="4052895184" sldId="2147479557"/>
            <ac:spMk id="13" creationId="{A35D900E-74BD-6DDA-4C76-EF4892F9DBC8}"/>
          </ac:spMkLst>
        </pc:spChg>
        <pc:spChg chg="mod topLvl">
          <ac:chgData name="ROSSI Xavier" userId="703a42e5-19fd-4ddf-bdf1-1ed6f0d15b1e" providerId="ADAL" clId="{5F3BCBA2-2A62-9E40-9A17-DE01B38E9D66}" dt="2024-05-02T09:08:56.413" v="494" actId="1038"/>
          <ac:spMkLst>
            <pc:docMk/>
            <pc:sldMk cId="4052895184" sldId="2147479557"/>
            <ac:spMk id="14" creationId="{C2826F40-9341-6231-BCD6-B291C2BB2FB9}"/>
          </ac:spMkLst>
        </pc:spChg>
        <pc:spChg chg="add mod">
          <ac:chgData name="ROSSI Xavier" userId="703a42e5-19fd-4ddf-bdf1-1ed6f0d15b1e" providerId="ADAL" clId="{5F3BCBA2-2A62-9E40-9A17-DE01B38E9D66}" dt="2024-05-02T09:08:52.595" v="491" actId="1038"/>
          <ac:spMkLst>
            <pc:docMk/>
            <pc:sldMk cId="4052895184" sldId="2147479557"/>
            <ac:spMk id="15" creationId="{64284A1B-0044-EF4F-920C-83359A0EB0E3}"/>
          </ac:spMkLst>
        </pc:spChg>
        <pc:spChg chg="add mod">
          <ac:chgData name="ROSSI Xavier" userId="703a42e5-19fd-4ddf-bdf1-1ed6f0d15b1e" providerId="ADAL" clId="{5F3BCBA2-2A62-9E40-9A17-DE01B38E9D66}" dt="2024-05-02T09:08:32.314" v="467" actId="1038"/>
          <ac:spMkLst>
            <pc:docMk/>
            <pc:sldMk cId="4052895184" sldId="2147479557"/>
            <ac:spMk id="16" creationId="{36B86788-FF7A-9977-BD9E-87A63A43C151}"/>
          </ac:spMkLst>
        </pc:spChg>
        <pc:spChg chg="add del mod">
          <ac:chgData name="ROSSI Xavier" userId="703a42e5-19fd-4ddf-bdf1-1ed6f0d15b1e" providerId="ADAL" clId="{5F3BCBA2-2A62-9E40-9A17-DE01B38E9D66}" dt="2024-05-02T09:10:14.574" v="568" actId="478"/>
          <ac:spMkLst>
            <pc:docMk/>
            <pc:sldMk cId="4052895184" sldId="2147479557"/>
            <ac:spMk id="17" creationId="{15F57DB7-9826-1339-B880-5758DC844139}"/>
          </ac:spMkLst>
        </pc:spChg>
        <pc:spChg chg="mod">
          <ac:chgData name="ROSSI Xavier" userId="703a42e5-19fd-4ddf-bdf1-1ed6f0d15b1e" providerId="ADAL" clId="{5F3BCBA2-2A62-9E40-9A17-DE01B38E9D66}" dt="2024-05-02T09:09:24.488" v="529" actId="1036"/>
          <ac:spMkLst>
            <pc:docMk/>
            <pc:sldMk cId="4052895184" sldId="2147479557"/>
            <ac:spMk id="19" creationId="{7F063CFE-698D-422D-BA34-AF0A2F59C64D}"/>
          </ac:spMkLst>
        </pc:spChg>
        <pc:spChg chg="mod">
          <ac:chgData name="ROSSI Xavier" userId="703a42e5-19fd-4ddf-bdf1-1ed6f0d15b1e" providerId="ADAL" clId="{5F3BCBA2-2A62-9E40-9A17-DE01B38E9D66}" dt="2024-05-02T09:09:24.488" v="529" actId="1036"/>
          <ac:spMkLst>
            <pc:docMk/>
            <pc:sldMk cId="4052895184" sldId="2147479557"/>
            <ac:spMk id="20" creationId="{E4F2C73D-61F6-FA39-CCAD-4972C363DCB1}"/>
          </ac:spMkLst>
        </pc:spChg>
        <pc:spChg chg="mod">
          <ac:chgData name="ROSSI Xavier" userId="703a42e5-19fd-4ddf-bdf1-1ed6f0d15b1e" providerId="ADAL" clId="{5F3BCBA2-2A62-9E40-9A17-DE01B38E9D66}" dt="2024-05-02T09:09:24.488" v="529" actId="1036"/>
          <ac:spMkLst>
            <pc:docMk/>
            <pc:sldMk cId="4052895184" sldId="2147479557"/>
            <ac:spMk id="21" creationId="{F62E0A23-B25E-4FA4-511D-261F9355E091}"/>
          </ac:spMkLst>
        </pc:spChg>
        <pc:spChg chg="mod">
          <ac:chgData name="ROSSI Xavier" userId="703a42e5-19fd-4ddf-bdf1-1ed6f0d15b1e" providerId="ADAL" clId="{5F3BCBA2-2A62-9E40-9A17-DE01B38E9D66}" dt="2024-05-02T09:09:24.488" v="529" actId="1036"/>
          <ac:spMkLst>
            <pc:docMk/>
            <pc:sldMk cId="4052895184" sldId="2147479557"/>
            <ac:spMk id="22" creationId="{39983ECA-DC1C-56E3-2B43-9F53C34ABED0}"/>
          </ac:spMkLst>
        </pc:spChg>
        <pc:spChg chg="mod">
          <ac:chgData name="ROSSI Xavier" userId="703a42e5-19fd-4ddf-bdf1-1ed6f0d15b1e" providerId="ADAL" clId="{5F3BCBA2-2A62-9E40-9A17-DE01B38E9D66}" dt="2024-05-02T09:09:24.488" v="529" actId="1036"/>
          <ac:spMkLst>
            <pc:docMk/>
            <pc:sldMk cId="4052895184" sldId="2147479557"/>
            <ac:spMk id="23" creationId="{3C5B6F50-3C4C-4264-1CC0-4685CC29C4EE}"/>
          </ac:spMkLst>
        </pc:spChg>
        <pc:spChg chg="mod">
          <ac:chgData name="ROSSI Xavier" userId="703a42e5-19fd-4ddf-bdf1-1ed6f0d15b1e" providerId="ADAL" clId="{5F3BCBA2-2A62-9E40-9A17-DE01B38E9D66}" dt="2024-05-02T09:09:24.488" v="529" actId="1036"/>
          <ac:spMkLst>
            <pc:docMk/>
            <pc:sldMk cId="4052895184" sldId="2147479557"/>
            <ac:spMk id="24" creationId="{B2A48151-8054-B155-28A8-5D230D60C296}"/>
          </ac:spMkLst>
        </pc:spChg>
        <pc:spChg chg="mod">
          <ac:chgData name="ROSSI Xavier" userId="703a42e5-19fd-4ddf-bdf1-1ed6f0d15b1e" providerId="ADAL" clId="{5F3BCBA2-2A62-9E40-9A17-DE01B38E9D66}" dt="2024-05-02T09:09:38.365" v="556" actId="1037"/>
          <ac:spMkLst>
            <pc:docMk/>
            <pc:sldMk cId="4052895184" sldId="2147479557"/>
            <ac:spMk id="25" creationId="{FBCA2B92-48CE-F411-413D-731A547EA776}"/>
          </ac:spMkLst>
        </pc:spChg>
        <pc:spChg chg="add mod">
          <ac:chgData name="ROSSI Xavier" userId="703a42e5-19fd-4ddf-bdf1-1ed6f0d15b1e" providerId="ADAL" clId="{5F3BCBA2-2A62-9E40-9A17-DE01B38E9D66}" dt="2024-05-02T09:16:28.808" v="594" actId="20577"/>
          <ac:spMkLst>
            <pc:docMk/>
            <pc:sldMk cId="4052895184" sldId="2147479557"/>
            <ac:spMk id="28" creationId="{0DEBBD2D-76A4-7B52-79CA-7D368D726BBE}"/>
          </ac:spMkLst>
        </pc:spChg>
        <pc:grpChg chg="del mod">
          <ac:chgData name="ROSSI Xavier" userId="703a42e5-19fd-4ddf-bdf1-1ed6f0d15b1e" providerId="ADAL" clId="{5F3BCBA2-2A62-9E40-9A17-DE01B38E9D66}" dt="2024-05-02T09:05:42.777" v="372" actId="165"/>
          <ac:grpSpMkLst>
            <pc:docMk/>
            <pc:sldMk cId="4052895184" sldId="2147479557"/>
            <ac:grpSpMk id="10" creationId="{2C6F8B29-CB9F-00F6-CCFE-CB0DADB42D4B}"/>
          </ac:grpSpMkLst>
        </pc:grpChg>
        <pc:picChg chg="add mod">
          <ac:chgData name="ROSSI Xavier" userId="703a42e5-19fd-4ddf-bdf1-1ed6f0d15b1e" providerId="ADAL" clId="{5F3BCBA2-2A62-9E40-9A17-DE01B38E9D66}" dt="2024-05-02T09:17:17.511" v="598" actId="1076"/>
          <ac:picMkLst>
            <pc:docMk/>
            <pc:sldMk cId="4052895184" sldId="2147479557"/>
            <ac:picMk id="27" creationId="{9D07DC2B-5B22-4AF2-3E4D-C82B2594316C}"/>
          </ac:picMkLst>
        </pc:picChg>
        <pc:cxnChg chg="add mod">
          <ac:chgData name="ROSSI Xavier" userId="703a42e5-19fd-4ddf-bdf1-1ed6f0d15b1e" providerId="ADAL" clId="{5F3BCBA2-2A62-9E40-9A17-DE01B38E9D66}" dt="2024-05-02T09:16:44.976" v="596" actId="14100"/>
          <ac:cxnSpMkLst>
            <pc:docMk/>
            <pc:sldMk cId="4052895184" sldId="2147479557"/>
            <ac:cxnSpMk id="11" creationId="{5B800439-568D-C91A-ECE0-A5FD67FFC4C5}"/>
          </ac:cxnSpMkLst>
        </pc:cxnChg>
        <pc:cxnChg chg="mod">
          <ac:chgData name="ROSSI Xavier" userId="703a42e5-19fd-4ddf-bdf1-1ed6f0d15b1e" providerId="ADAL" clId="{5F3BCBA2-2A62-9E40-9A17-DE01B38E9D66}" dt="2024-05-02T09:16:36.175" v="595" actId="14100"/>
          <ac:cxnSpMkLst>
            <pc:docMk/>
            <pc:sldMk cId="4052895184" sldId="2147479557"/>
            <ac:cxnSpMk id="18" creationId="{CBB0D6DC-4288-E1BB-7409-AD61710020BB}"/>
          </ac:cxnSpMkLst>
        </pc:cxnChg>
        <pc:extLst>
          <p:ext xmlns:p="http://schemas.openxmlformats.org/presentationml/2006/main" uri="{D6D511B9-2390-475A-947B-AFAB55BFBCF1}">
            <pc226:cmChg xmlns:pc226="http://schemas.microsoft.com/office/powerpoint/2022/06/main/command" chg="add">
              <pc226:chgData name="ROSSI Xavier" userId="703a42e5-19fd-4ddf-bdf1-1ed6f0d15b1e" providerId="ADAL" clId="{5F3BCBA2-2A62-9E40-9A17-DE01B38E9D66}" dt="2024-05-02T09:41:52.691" v="599"/>
              <pc2:cmMkLst xmlns:pc2="http://schemas.microsoft.com/office/powerpoint/2019/9/main/command">
                <pc:docMk/>
                <pc:sldMk cId="4052895184" sldId="2147479557"/>
                <pc2:cmMk id="{05B29318-50C7-904A-ABE8-75D4FCCF8C6A}"/>
              </pc2:cmMkLst>
            </pc226:cmChg>
          </p:ext>
        </pc:extLst>
      </pc:sldChg>
    </pc:docChg>
  </pc:docChgLst>
  <pc:docChgLst>
    <pc:chgData name="ROSSI Xavier" userId="S::xrossi@transitions-dd.com::703a42e5-19fd-4ddf-bdf1-1ed6f0d15b1e" providerId="AD" clId="Web-{31F8E0EC-DAD6-73AC-19BC-5E4033A7E021}"/>
    <pc:docChg chg="addSld modSld">
      <pc:chgData name="ROSSI Xavier" userId="S::xrossi@transitions-dd.com::703a42e5-19fd-4ddf-bdf1-1ed6f0d15b1e" providerId="AD" clId="Web-{31F8E0EC-DAD6-73AC-19BC-5E4033A7E021}" dt="2024-04-29T15:27:28.525" v="224" actId="14100"/>
      <pc:docMkLst>
        <pc:docMk/>
      </pc:docMkLst>
      <pc:sldChg chg="modCm">
        <pc:chgData name="ROSSI Xavier" userId="S::xrossi@transitions-dd.com::703a42e5-19fd-4ddf-bdf1-1ed6f0d15b1e" providerId="AD" clId="Web-{31F8E0EC-DAD6-73AC-19BC-5E4033A7E021}" dt="2024-04-29T15:16:11.680" v="125"/>
        <pc:sldMkLst>
          <pc:docMk/>
          <pc:sldMk cId="3213064439" sldId="261"/>
        </pc:sldMkLst>
        <pc:extLst>
          <p:ext xmlns:p="http://schemas.openxmlformats.org/presentationml/2006/main" uri="{D6D511B9-2390-475A-947B-AFAB55BFBCF1}">
            <pc226:cmChg xmlns:pc226="http://schemas.microsoft.com/office/powerpoint/2022/06/main/command" chg="">
              <pc226:chgData name="ROSSI Xavier" userId="S::xrossi@transitions-dd.com::703a42e5-19fd-4ddf-bdf1-1ed6f0d15b1e" providerId="AD" clId="Web-{31F8E0EC-DAD6-73AC-19BC-5E4033A7E021}" dt="2024-04-29T15:16:11.680" v="125"/>
              <pc2:cmMkLst xmlns:pc2="http://schemas.microsoft.com/office/powerpoint/2019/9/main/command">
                <pc:docMk/>
                <pc:sldMk cId="3213064439" sldId="261"/>
                <pc2:cmMk id="{E6207B4A-4068-3343-8A4A-F142C5C91ECD}"/>
              </pc2:cmMkLst>
              <pc226:cmRplyChg chg="add">
                <pc226:chgData name="ROSSI Xavier" userId="S::xrossi@transitions-dd.com::703a42e5-19fd-4ddf-bdf1-1ed6f0d15b1e" providerId="AD" clId="Web-{31F8E0EC-DAD6-73AC-19BC-5E4033A7E021}" dt="2024-04-29T15:16:11.680" v="125"/>
                <pc2:cmRplyMkLst xmlns:pc2="http://schemas.microsoft.com/office/powerpoint/2019/9/main/command">
                  <pc:docMk/>
                  <pc:sldMk cId="3213064439" sldId="261"/>
                  <pc2:cmMk id="{E6207B4A-4068-3343-8A4A-F142C5C91ECD}"/>
                  <pc2:cmRplyMk id="{4977EDE9-7ED3-4772-821B-8458DABEFCC7}"/>
                </pc2:cmRplyMkLst>
              </pc226:cmRplyChg>
            </pc226:cmChg>
          </p:ext>
        </pc:extLst>
      </pc:sldChg>
      <pc:sldChg chg="modCm">
        <pc:chgData name="ROSSI Xavier" userId="S::xrossi@transitions-dd.com::703a42e5-19fd-4ddf-bdf1-1ed6f0d15b1e" providerId="AD" clId="Web-{31F8E0EC-DAD6-73AC-19BC-5E4033A7E021}" dt="2024-04-29T15:13:14.820" v="124"/>
        <pc:sldMkLst>
          <pc:docMk/>
          <pc:sldMk cId="3211156712" sldId="264"/>
        </pc:sldMkLst>
        <pc:extLst>
          <p:ext xmlns:p="http://schemas.openxmlformats.org/presentationml/2006/main" uri="{D6D511B9-2390-475A-947B-AFAB55BFBCF1}">
            <pc226:cmChg xmlns:pc226="http://schemas.microsoft.com/office/powerpoint/2022/06/main/command" chg="">
              <pc226:chgData name="ROSSI Xavier" userId="S::xrossi@transitions-dd.com::703a42e5-19fd-4ddf-bdf1-1ed6f0d15b1e" providerId="AD" clId="Web-{31F8E0EC-DAD6-73AC-19BC-5E4033A7E021}" dt="2024-04-29T15:13:14.820" v="124"/>
              <pc2:cmMkLst xmlns:pc2="http://schemas.microsoft.com/office/powerpoint/2019/9/main/command">
                <pc:docMk/>
                <pc:sldMk cId="3211156712" sldId="264"/>
                <pc2:cmMk id="{3034F4C4-0A0D-764D-BB21-8593D17E3ED9}"/>
              </pc2:cmMkLst>
              <pc226:cmRplyChg chg="add">
                <pc226:chgData name="ROSSI Xavier" userId="S::xrossi@transitions-dd.com::703a42e5-19fd-4ddf-bdf1-1ed6f0d15b1e" providerId="AD" clId="Web-{31F8E0EC-DAD6-73AC-19BC-5E4033A7E021}" dt="2024-04-29T15:13:14.820" v="124"/>
                <pc2:cmRplyMkLst xmlns:pc2="http://schemas.microsoft.com/office/powerpoint/2019/9/main/command">
                  <pc:docMk/>
                  <pc:sldMk cId="3211156712" sldId="264"/>
                  <pc2:cmMk id="{3034F4C4-0A0D-764D-BB21-8593D17E3ED9}"/>
                  <pc2:cmRplyMk id="{A811C2D5-6716-450B-9BC3-A020D5B3C4BE}"/>
                </pc2:cmRplyMkLst>
              </pc226:cmRplyChg>
            </pc226:cmChg>
          </p:ext>
        </pc:extLst>
      </pc:sldChg>
      <pc:sldChg chg="modSp modCm">
        <pc:chgData name="ROSSI Xavier" userId="S::xrossi@transitions-dd.com::703a42e5-19fd-4ddf-bdf1-1ed6f0d15b1e" providerId="AD" clId="Web-{31F8E0EC-DAD6-73AC-19BC-5E4033A7E021}" dt="2024-04-29T15:09:13.710" v="79" actId="1076"/>
        <pc:sldMkLst>
          <pc:docMk/>
          <pc:sldMk cId="2772532402" sldId="2145706820"/>
        </pc:sldMkLst>
        <pc:spChg chg="mod">
          <ac:chgData name="ROSSI Xavier" userId="S::xrossi@transitions-dd.com::703a42e5-19fd-4ddf-bdf1-1ed6f0d15b1e" providerId="AD" clId="Web-{31F8E0EC-DAD6-73AC-19BC-5E4033A7E021}" dt="2024-04-29T15:09:01.179" v="77" actId="1076"/>
          <ac:spMkLst>
            <pc:docMk/>
            <pc:sldMk cId="2772532402" sldId="2145706820"/>
            <ac:spMk id="21" creationId="{80493979-7506-CDB8-5083-E85E17E7AE40}"/>
          </ac:spMkLst>
        </pc:spChg>
        <pc:spChg chg="mod">
          <ac:chgData name="ROSSI Xavier" userId="S::xrossi@transitions-dd.com::703a42e5-19fd-4ddf-bdf1-1ed6f0d15b1e" providerId="AD" clId="Web-{31F8E0EC-DAD6-73AC-19BC-5E4033A7E021}" dt="2024-04-29T15:06:15.335" v="50" actId="20577"/>
          <ac:spMkLst>
            <pc:docMk/>
            <pc:sldMk cId="2772532402" sldId="2145706820"/>
            <ac:spMk id="22" creationId="{A570414B-0D16-4A59-D88D-A5E96FB0EDCD}"/>
          </ac:spMkLst>
        </pc:spChg>
        <pc:spChg chg="mod">
          <ac:chgData name="ROSSI Xavier" userId="S::xrossi@transitions-dd.com::703a42e5-19fd-4ddf-bdf1-1ed6f0d15b1e" providerId="AD" clId="Web-{31F8E0EC-DAD6-73AC-19BC-5E4033A7E021}" dt="2024-04-29T15:08:36.429" v="69" actId="1076"/>
          <ac:spMkLst>
            <pc:docMk/>
            <pc:sldMk cId="2772532402" sldId="2145706820"/>
            <ac:spMk id="32" creationId="{0DAEE132-F504-C5E7-0960-8E5D3F144E7D}"/>
          </ac:spMkLst>
        </pc:spChg>
        <pc:spChg chg="mod">
          <ac:chgData name="ROSSI Xavier" userId="S::xrossi@transitions-dd.com::703a42e5-19fd-4ddf-bdf1-1ed6f0d15b1e" providerId="AD" clId="Web-{31F8E0EC-DAD6-73AC-19BC-5E4033A7E021}" dt="2024-04-29T15:08:36.460" v="70" actId="1076"/>
          <ac:spMkLst>
            <pc:docMk/>
            <pc:sldMk cId="2772532402" sldId="2145706820"/>
            <ac:spMk id="33" creationId="{5C390864-4C22-8A11-DB9A-AFFE999F1248}"/>
          </ac:spMkLst>
        </pc:spChg>
        <pc:spChg chg="mod">
          <ac:chgData name="ROSSI Xavier" userId="S::xrossi@transitions-dd.com::703a42e5-19fd-4ddf-bdf1-1ed6f0d15b1e" providerId="AD" clId="Web-{31F8E0EC-DAD6-73AC-19BC-5E4033A7E021}" dt="2024-04-29T15:08:36.492" v="71" actId="1076"/>
          <ac:spMkLst>
            <pc:docMk/>
            <pc:sldMk cId="2772532402" sldId="2145706820"/>
            <ac:spMk id="47" creationId="{AA7F810B-4AFF-167B-D994-A028205D4FEE}"/>
          </ac:spMkLst>
        </pc:spChg>
        <pc:spChg chg="mod">
          <ac:chgData name="ROSSI Xavier" userId="S::xrossi@transitions-dd.com::703a42e5-19fd-4ddf-bdf1-1ed6f0d15b1e" providerId="AD" clId="Web-{31F8E0EC-DAD6-73AC-19BC-5E4033A7E021}" dt="2024-04-29T15:08:36.538" v="72" actId="1076"/>
          <ac:spMkLst>
            <pc:docMk/>
            <pc:sldMk cId="2772532402" sldId="2145706820"/>
            <ac:spMk id="48" creationId="{DCFBA3CE-CA7A-D719-F0E4-B674C3EFD73B}"/>
          </ac:spMkLst>
        </pc:spChg>
        <pc:spChg chg="mod">
          <ac:chgData name="ROSSI Xavier" userId="S::xrossi@transitions-dd.com::703a42e5-19fd-4ddf-bdf1-1ed6f0d15b1e" providerId="AD" clId="Web-{31F8E0EC-DAD6-73AC-19BC-5E4033A7E021}" dt="2024-04-29T15:08:36.570" v="73" actId="1076"/>
          <ac:spMkLst>
            <pc:docMk/>
            <pc:sldMk cId="2772532402" sldId="2145706820"/>
            <ac:spMk id="49" creationId="{718FAD6B-151D-B601-7AAB-629B39A90109}"/>
          </ac:spMkLst>
        </pc:spChg>
        <pc:spChg chg="mod">
          <ac:chgData name="ROSSI Xavier" userId="S::xrossi@transitions-dd.com::703a42e5-19fd-4ddf-bdf1-1ed6f0d15b1e" providerId="AD" clId="Web-{31F8E0EC-DAD6-73AC-19BC-5E4033A7E021}" dt="2024-04-29T15:08:36.601" v="74" actId="1076"/>
          <ac:spMkLst>
            <pc:docMk/>
            <pc:sldMk cId="2772532402" sldId="2145706820"/>
            <ac:spMk id="2051" creationId="{14DC7985-F5B9-87D4-5BD1-B6409CF9A9F9}"/>
          </ac:spMkLst>
        </pc:spChg>
        <pc:grpChg chg="mod">
          <ac:chgData name="ROSSI Xavier" userId="S::xrossi@transitions-dd.com::703a42e5-19fd-4ddf-bdf1-1ed6f0d15b1e" providerId="AD" clId="Web-{31F8E0EC-DAD6-73AC-19BC-5E4033A7E021}" dt="2024-04-29T15:04:45.491" v="42" actId="14100"/>
          <ac:grpSpMkLst>
            <pc:docMk/>
            <pc:sldMk cId="2772532402" sldId="2145706820"/>
            <ac:grpSpMk id="53" creationId="{856A0693-7775-8214-6296-0502A7BBA7F1}"/>
          </ac:grpSpMkLst>
        </pc:grpChg>
        <pc:grpChg chg="mod">
          <ac:chgData name="ROSSI Xavier" userId="S::xrossi@transitions-dd.com::703a42e5-19fd-4ddf-bdf1-1ed6f0d15b1e" providerId="AD" clId="Web-{31F8E0EC-DAD6-73AC-19BC-5E4033A7E021}" dt="2024-04-29T15:09:05.492" v="78" actId="1076"/>
          <ac:grpSpMkLst>
            <pc:docMk/>
            <pc:sldMk cId="2772532402" sldId="2145706820"/>
            <ac:grpSpMk id="2052" creationId="{8A857B57-6BA5-BC5A-1E6A-76F0A82BD571}"/>
          </ac:grpSpMkLst>
        </pc:grpChg>
        <pc:picChg chg="mod">
          <ac:chgData name="ROSSI Xavier" userId="S::xrossi@transitions-dd.com::703a42e5-19fd-4ddf-bdf1-1ed6f0d15b1e" providerId="AD" clId="Web-{31F8E0EC-DAD6-73AC-19BC-5E4033A7E021}" dt="2024-04-29T15:09:13.710" v="79" actId="1076"/>
          <ac:picMkLst>
            <pc:docMk/>
            <pc:sldMk cId="2772532402" sldId="2145706820"/>
            <ac:picMk id="2050" creationId="{EB803D69-FE69-9C74-EB76-FEDD6CFDDBD6}"/>
          </ac:picMkLst>
        </pc:picChg>
        <pc:cxnChg chg="mod">
          <ac:chgData name="ROSSI Xavier" userId="S::xrossi@transitions-dd.com::703a42e5-19fd-4ddf-bdf1-1ed6f0d15b1e" providerId="AD" clId="Web-{31F8E0EC-DAD6-73AC-19BC-5E4033A7E021}" dt="2024-04-29T15:09:13.710" v="79" actId="1076"/>
          <ac:cxnSpMkLst>
            <pc:docMk/>
            <pc:sldMk cId="2772532402" sldId="2145706820"/>
            <ac:cxnSpMk id="54" creationId="{958AD0E4-4816-B48D-FCEB-A446FB30A0DE}"/>
          </ac:cxnSpMkLst>
        </pc:cxnChg>
        <pc:extLst>
          <p:ext xmlns:p="http://schemas.openxmlformats.org/presentationml/2006/main" uri="{D6D511B9-2390-475A-947B-AFAB55BFBCF1}">
            <pc226:cmChg xmlns:pc226="http://schemas.microsoft.com/office/powerpoint/2022/06/main/command" chg="mod">
              <pc226:chgData name="ROSSI Xavier" userId="S::xrossi@transitions-dd.com::703a42e5-19fd-4ddf-bdf1-1ed6f0d15b1e" providerId="AD" clId="Web-{31F8E0EC-DAD6-73AC-19BC-5E4033A7E021}" dt="2024-04-29T15:07:22.663" v="51"/>
              <pc2:cmMkLst xmlns:pc2="http://schemas.microsoft.com/office/powerpoint/2019/9/main/command">
                <pc:docMk/>
                <pc:sldMk cId="2772532402" sldId="2145706820"/>
                <pc2:cmMk id="{FC0B3BD5-9B42-714B-96BE-B92AFC73D345}"/>
              </pc2:cmMkLst>
              <pc226:cmRplyChg chg="add">
                <pc226:chgData name="ROSSI Xavier" userId="S::xrossi@transitions-dd.com::703a42e5-19fd-4ddf-bdf1-1ed6f0d15b1e" providerId="AD" clId="Web-{31F8E0EC-DAD6-73AC-19BC-5E4033A7E021}" dt="2024-04-29T15:07:22.663" v="51"/>
                <pc2:cmRplyMkLst xmlns:pc2="http://schemas.microsoft.com/office/powerpoint/2019/9/main/command">
                  <pc:docMk/>
                  <pc:sldMk cId="2772532402" sldId="2145706820"/>
                  <pc2:cmMk id="{FC0B3BD5-9B42-714B-96BE-B92AFC73D345}"/>
                  <pc2:cmRplyMk id="{700B5DDD-6CE8-4116-837F-B97E0B22481A}"/>
                </pc2:cmRplyMkLst>
              </pc226:cmRplyChg>
            </pc226:cmChg>
          </p:ext>
        </pc:extLst>
      </pc:sldChg>
      <pc:sldChg chg="modSp modCm">
        <pc:chgData name="ROSSI Xavier" userId="S::xrossi@transitions-dd.com::703a42e5-19fd-4ddf-bdf1-1ed6f0d15b1e" providerId="AD" clId="Web-{31F8E0EC-DAD6-73AC-19BC-5E4033A7E021}" dt="2024-04-29T15:11:19.429" v="123" actId="20577"/>
        <pc:sldMkLst>
          <pc:docMk/>
          <pc:sldMk cId="1732455720" sldId="2147479489"/>
        </pc:sldMkLst>
        <pc:spChg chg="mod">
          <ac:chgData name="ROSSI Xavier" userId="S::xrossi@transitions-dd.com::703a42e5-19fd-4ddf-bdf1-1ed6f0d15b1e" providerId="AD" clId="Web-{31F8E0EC-DAD6-73AC-19BC-5E4033A7E021}" dt="2024-04-29T15:11:19.429" v="123" actId="20577"/>
          <ac:spMkLst>
            <pc:docMk/>
            <pc:sldMk cId="1732455720" sldId="2147479489"/>
            <ac:spMk id="7" creationId="{05CF234F-3AFC-C347-773E-4D8380AE6523}"/>
          </ac:spMkLst>
        </pc:spChg>
        <pc:extLst>
          <p:ext xmlns:p="http://schemas.openxmlformats.org/presentationml/2006/main" uri="{D6D511B9-2390-475A-947B-AFAB55BFBCF1}">
            <pc226:cmChg xmlns:pc226="http://schemas.microsoft.com/office/powerpoint/2022/06/main/command" chg="mod">
              <pc226:chgData name="ROSSI Xavier" userId="S::xrossi@transitions-dd.com::703a42e5-19fd-4ddf-bdf1-1ed6f0d15b1e" providerId="AD" clId="Web-{31F8E0EC-DAD6-73AC-19BC-5E4033A7E021}" dt="2024-04-29T15:11:14.304" v="122"/>
              <pc2:cmMkLst xmlns:pc2="http://schemas.microsoft.com/office/powerpoint/2019/9/main/command">
                <pc:docMk/>
                <pc:sldMk cId="1732455720" sldId="2147479489"/>
                <pc2:cmMk id="{0878D296-9C37-FC4A-ACC3-EA37FBB447C8}"/>
              </pc2:cmMkLst>
              <pc226:cmRplyChg chg="add">
                <pc226:chgData name="ROSSI Xavier" userId="S::xrossi@transitions-dd.com::703a42e5-19fd-4ddf-bdf1-1ed6f0d15b1e" providerId="AD" clId="Web-{31F8E0EC-DAD6-73AC-19BC-5E4033A7E021}" dt="2024-04-29T15:11:14.304" v="122"/>
                <pc2:cmRplyMkLst xmlns:pc2="http://schemas.microsoft.com/office/powerpoint/2019/9/main/command">
                  <pc:docMk/>
                  <pc:sldMk cId="1732455720" sldId="2147479489"/>
                  <pc2:cmMk id="{0878D296-9C37-FC4A-ACC3-EA37FBB447C8}"/>
                  <pc2:cmRplyMk id="{0C541443-630D-45DF-9168-4D8A130779EF}"/>
                </pc2:cmRplyMkLst>
              </pc226:cmRplyChg>
            </pc226:cmChg>
          </p:ext>
        </pc:extLst>
      </pc:sldChg>
      <pc:sldChg chg="addSp delSp modSp add replId">
        <pc:chgData name="ROSSI Xavier" userId="S::xrossi@transitions-dd.com::703a42e5-19fd-4ddf-bdf1-1ed6f0d15b1e" providerId="AD" clId="Web-{31F8E0EC-DAD6-73AC-19BC-5E4033A7E021}" dt="2024-04-29T15:27:28.525" v="224" actId="14100"/>
        <pc:sldMkLst>
          <pc:docMk/>
          <pc:sldMk cId="4052895184" sldId="2147479557"/>
        </pc:sldMkLst>
        <pc:spChg chg="mod">
          <ac:chgData name="ROSSI Xavier" userId="S::xrossi@transitions-dd.com::703a42e5-19fd-4ddf-bdf1-1ed6f0d15b1e" providerId="AD" clId="Web-{31F8E0EC-DAD6-73AC-19BC-5E4033A7E021}" dt="2024-04-29T15:17:03.695" v="127" actId="20577"/>
          <ac:spMkLst>
            <pc:docMk/>
            <pc:sldMk cId="4052895184" sldId="2147479557"/>
            <ac:spMk id="2" creationId="{057FAC5E-3F79-E2DD-6B72-D1A4A26B8F68}"/>
          </ac:spMkLst>
        </pc:spChg>
        <pc:spChg chg="del">
          <ac:chgData name="ROSSI Xavier" userId="S::xrossi@transitions-dd.com::703a42e5-19fd-4ddf-bdf1-1ed6f0d15b1e" providerId="AD" clId="Web-{31F8E0EC-DAD6-73AC-19BC-5E4033A7E021}" dt="2024-04-29T15:18:44.383" v="178"/>
          <ac:spMkLst>
            <pc:docMk/>
            <pc:sldMk cId="4052895184" sldId="2147479557"/>
            <ac:spMk id="3" creationId="{C96D3BA6-0A21-08B4-4934-3F3885172C9E}"/>
          </ac:spMkLst>
        </pc:spChg>
        <pc:spChg chg="mod">
          <ac:chgData name="ROSSI Xavier" userId="S::xrossi@transitions-dd.com::703a42e5-19fd-4ddf-bdf1-1ed6f0d15b1e" providerId="AD" clId="Web-{31F8E0EC-DAD6-73AC-19BC-5E4033A7E021}" dt="2024-04-29T15:23:29.243" v="198" actId="20577"/>
          <ac:spMkLst>
            <pc:docMk/>
            <pc:sldMk cId="4052895184" sldId="2147479557"/>
            <ac:spMk id="4" creationId="{7AA84A49-DF5D-8510-D6B5-988114A2C55C}"/>
          </ac:spMkLst>
        </pc:spChg>
        <pc:spChg chg="del">
          <ac:chgData name="ROSSI Xavier" userId="S::xrossi@transitions-dd.com::703a42e5-19fd-4ddf-bdf1-1ed6f0d15b1e" providerId="AD" clId="Web-{31F8E0EC-DAD6-73AC-19BC-5E4033A7E021}" dt="2024-04-29T15:18:33.352" v="177"/>
          <ac:spMkLst>
            <pc:docMk/>
            <pc:sldMk cId="4052895184" sldId="2147479557"/>
            <ac:spMk id="6" creationId="{168557B4-5709-06CC-ACB6-CC02FCF00FCD}"/>
          </ac:spMkLst>
        </pc:spChg>
        <pc:spChg chg="add del mod">
          <ac:chgData name="ROSSI Xavier" userId="S::xrossi@transitions-dd.com::703a42e5-19fd-4ddf-bdf1-1ed6f0d15b1e" providerId="AD" clId="Web-{31F8E0EC-DAD6-73AC-19BC-5E4033A7E021}" dt="2024-04-29T15:18:54.446" v="179"/>
          <ac:spMkLst>
            <pc:docMk/>
            <pc:sldMk cId="4052895184" sldId="2147479557"/>
            <ac:spMk id="7" creationId="{F1A411BF-F5F1-4600-5528-8EAF0CD6F33E}"/>
          </ac:spMkLst>
        </pc:spChg>
        <pc:spChg chg="mod">
          <ac:chgData name="ROSSI Xavier" userId="S::xrossi@transitions-dd.com::703a42e5-19fd-4ddf-bdf1-1ed6f0d15b1e" providerId="AD" clId="Web-{31F8E0EC-DAD6-73AC-19BC-5E4033A7E021}" dt="2024-04-29T15:18:11.633" v="176" actId="20577"/>
          <ac:spMkLst>
            <pc:docMk/>
            <pc:sldMk cId="4052895184" sldId="2147479557"/>
            <ac:spMk id="8" creationId="{D907D875-C90B-852C-5E06-F474B9DA231A}"/>
          </ac:spMkLst>
        </pc:spChg>
        <pc:spChg chg="del topLvl">
          <ac:chgData name="ROSSI Xavier" userId="S::xrossi@transitions-dd.com::703a42e5-19fd-4ddf-bdf1-1ed6f0d15b1e" providerId="AD" clId="Web-{31F8E0EC-DAD6-73AC-19BC-5E4033A7E021}" dt="2024-04-29T15:22:11.290" v="193"/>
          <ac:spMkLst>
            <pc:docMk/>
            <pc:sldMk cId="4052895184" sldId="2147479557"/>
            <ac:spMk id="11" creationId="{AFF2C202-B9FE-EE10-BAF6-63ADED153F88}"/>
          </ac:spMkLst>
        </pc:spChg>
        <pc:spChg chg="mod">
          <ac:chgData name="ROSSI Xavier" userId="S::xrossi@transitions-dd.com::703a42e5-19fd-4ddf-bdf1-1ed6f0d15b1e" providerId="AD" clId="Web-{31F8E0EC-DAD6-73AC-19BC-5E4033A7E021}" dt="2024-04-29T15:20:52.196" v="186" actId="20577"/>
          <ac:spMkLst>
            <pc:docMk/>
            <pc:sldMk cId="4052895184" sldId="2147479557"/>
            <ac:spMk id="12" creationId="{04796EB7-CFB0-DDEA-68C6-6833842CD9AC}"/>
          </ac:spMkLst>
        </pc:spChg>
        <pc:spChg chg="mod">
          <ac:chgData name="ROSSI Xavier" userId="S::xrossi@transitions-dd.com::703a42e5-19fd-4ddf-bdf1-1ed6f0d15b1e" providerId="AD" clId="Web-{31F8E0EC-DAD6-73AC-19BC-5E4033A7E021}" dt="2024-04-29T15:20:59.836" v="187" actId="20577"/>
          <ac:spMkLst>
            <pc:docMk/>
            <pc:sldMk cId="4052895184" sldId="2147479557"/>
            <ac:spMk id="13" creationId="{A35D900E-74BD-6DDA-4C76-EF4892F9DBC8}"/>
          </ac:spMkLst>
        </pc:spChg>
        <pc:spChg chg="mod">
          <ac:chgData name="ROSSI Xavier" userId="S::xrossi@transitions-dd.com::703a42e5-19fd-4ddf-bdf1-1ed6f0d15b1e" providerId="AD" clId="Web-{31F8E0EC-DAD6-73AC-19BC-5E4033A7E021}" dt="2024-04-29T15:21:06.586" v="188" actId="20577"/>
          <ac:spMkLst>
            <pc:docMk/>
            <pc:sldMk cId="4052895184" sldId="2147479557"/>
            <ac:spMk id="14" creationId="{C2826F40-9341-6231-BCD6-B291C2BB2FB9}"/>
          </ac:spMkLst>
        </pc:spChg>
        <pc:spChg chg="del mod">
          <ac:chgData name="ROSSI Xavier" userId="S::xrossi@transitions-dd.com::703a42e5-19fd-4ddf-bdf1-1ed6f0d15b1e" providerId="AD" clId="Web-{31F8E0EC-DAD6-73AC-19BC-5E4033A7E021}" dt="2024-04-29T15:21:58.915" v="190"/>
          <ac:spMkLst>
            <pc:docMk/>
            <pc:sldMk cId="4052895184" sldId="2147479557"/>
            <ac:spMk id="15" creationId="{471C0BA2-614A-46EB-376C-5641496BDF25}"/>
          </ac:spMkLst>
        </pc:spChg>
        <pc:spChg chg="del mod">
          <ac:chgData name="ROSSI Xavier" userId="S::xrossi@transitions-dd.com::703a42e5-19fd-4ddf-bdf1-1ed6f0d15b1e" providerId="AD" clId="Web-{31F8E0EC-DAD6-73AC-19BC-5E4033A7E021}" dt="2024-04-29T15:22:06.087" v="192"/>
          <ac:spMkLst>
            <pc:docMk/>
            <pc:sldMk cId="4052895184" sldId="2147479557"/>
            <ac:spMk id="16" creationId="{03B10533-59F1-2874-7260-C916BE486B25}"/>
          </ac:spMkLst>
        </pc:spChg>
        <pc:spChg chg="add mod">
          <ac:chgData name="ROSSI Xavier" userId="S::xrossi@transitions-dd.com::703a42e5-19fd-4ddf-bdf1-1ed6f0d15b1e" providerId="AD" clId="Web-{31F8E0EC-DAD6-73AC-19BC-5E4033A7E021}" dt="2024-04-29T15:25:13.853" v="214" actId="1076"/>
          <ac:spMkLst>
            <pc:docMk/>
            <pc:sldMk cId="4052895184" sldId="2147479557"/>
            <ac:spMk id="19" creationId="{7F063CFE-698D-422D-BA34-AF0A2F59C64D}"/>
          </ac:spMkLst>
        </pc:spChg>
        <pc:spChg chg="add mod">
          <ac:chgData name="ROSSI Xavier" userId="S::xrossi@transitions-dd.com::703a42e5-19fd-4ddf-bdf1-1ed6f0d15b1e" providerId="AD" clId="Web-{31F8E0EC-DAD6-73AC-19BC-5E4033A7E021}" dt="2024-04-29T15:25:08.431" v="213" actId="1076"/>
          <ac:spMkLst>
            <pc:docMk/>
            <pc:sldMk cId="4052895184" sldId="2147479557"/>
            <ac:spMk id="20" creationId="{E4F2C73D-61F6-FA39-CCAD-4972C363DCB1}"/>
          </ac:spMkLst>
        </pc:spChg>
        <pc:spChg chg="add mod">
          <ac:chgData name="ROSSI Xavier" userId="S::xrossi@transitions-dd.com::703a42e5-19fd-4ddf-bdf1-1ed6f0d15b1e" providerId="AD" clId="Web-{31F8E0EC-DAD6-73AC-19BC-5E4033A7E021}" dt="2024-04-29T15:24:41.212" v="208" actId="1076"/>
          <ac:spMkLst>
            <pc:docMk/>
            <pc:sldMk cId="4052895184" sldId="2147479557"/>
            <ac:spMk id="21" creationId="{F62E0A23-B25E-4FA4-511D-261F9355E091}"/>
          </ac:spMkLst>
        </pc:spChg>
        <pc:spChg chg="add mod">
          <ac:chgData name="ROSSI Xavier" userId="S::xrossi@transitions-dd.com::703a42e5-19fd-4ddf-bdf1-1ed6f0d15b1e" providerId="AD" clId="Web-{31F8E0EC-DAD6-73AC-19BC-5E4033A7E021}" dt="2024-04-29T15:24:35.556" v="207" actId="1076"/>
          <ac:spMkLst>
            <pc:docMk/>
            <pc:sldMk cId="4052895184" sldId="2147479557"/>
            <ac:spMk id="22" creationId="{39983ECA-DC1C-56E3-2B43-9F53C34ABED0}"/>
          </ac:spMkLst>
        </pc:spChg>
        <pc:spChg chg="add mod">
          <ac:chgData name="ROSSI Xavier" userId="S::xrossi@transitions-dd.com::703a42e5-19fd-4ddf-bdf1-1ed6f0d15b1e" providerId="AD" clId="Web-{31F8E0EC-DAD6-73AC-19BC-5E4033A7E021}" dt="2024-04-29T15:24:31.774" v="206" actId="1076"/>
          <ac:spMkLst>
            <pc:docMk/>
            <pc:sldMk cId="4052895184" sldId="2147479557"/>
            <ac:spMk id="23" creationId="{3C5B6F50-3C4C-4264-1CC0-4685CC29C4EE}"/>
          </ac:spMkLst>
        </pc:spChg>
        <pc:spChg chg="add mod">
          <ac:chgData name="ROSSI Xavier" userId="S::xrossi@transitions-dd.com::703a42e5-19fd-4ddf-bdf1-1ed6f0d15b1e" providerId="AD" clId="Web-{31F8E0EC-DAD6-73AC-19BC-5E4033A7E021}" dt="2024-04-29T15:24:27.446" v="205" actId="1076"/>
          <ac:spMkLst>
            <pc:docMk/>
            <pc:sldMk cId="4052895184" sldId="2147479557"/>
            <ac:spMk id="24" creationId="{B2A48151-8054-B155-28A8-5D230D60C296}"/>
          </ac:spMkLst>
        </pc:spChg>
        <pc:spChg chg="add mod">
          <ac:chgData name="ROSSI Xavier" userId="S::xrossi@transitions-dd.com::703a42e5-19fd-4ddf-bdf1-1ed6f0d15b1e" providerId="AD" clId="Web-{31F8E0EC-DAD6-73AC-19BC-5E4033A7E021}" dt="2024-04-29T15:27:28.525" v="224" actId="14100"/>
          <ac:spMkLst>
            <pc:docMk/>
            <pc:sldMk cId="4052895184" sldId="2147479557"/>
            <ac:spMk id="25" creationId="{FBCA2B92-48CE-F411-413D-731A547EA776}"/>
          </ac:spMkLst>
        </pc:spChg>
        <pc:grpChg chg="mod topLvl">
          <ac:chgData name="ROSSI Xavier" userId="S::xrossi@transitions-dd.com::703a42e5-19fd-4ddf-bdf1-1ed6f0d15b1e" providerId="AD" clId="Web-{31F8E0EC-DAD6-73AC-19BC-5E4033A7E021}" dt="2024-04-29T15:22:30.712" v="194" actId="14100"/>
          <ac:grpSpMkLst>
            <pc:docMk/>
            <pc:sldMk cId="4052895184" sldId="2147479557"/>
            <ac:grpSpMk id="10" creationId="{2C6F8B29-CB9F-00F6-CCFE-CB0DADB42D4B}"/>
          </ac:grpSpMkLst>
        </pc:grpChg>
        <pc:grpChg chg="add del mod">
          <ac:chgData name="ROSSI Xavier" userId="S::xrossi@transitions-dd.com::703a42e5-19fd-4ddf-bdf1-1ed6f0d15b1e" providerId="AD" clId="Web-{31F8E0EC-DAD6-73AC-19BC-5E4033A7E021}" dt="2024-04-29T15:20:42.477" v="183"/>
          <ac:grpSpMkLst>
            <pc:docMk/>
            <pc:sldMk cId="4052895184" sldId="2147479557"/>
            <ac:grpSpMk id="17" creationId="{29959778-EEA1-5438-A106-1966EFFBCCDA}"/>
          </ac:grpSpMkLst>
        </pc:grpChg>
        <pc:cxnChg chg="add">
          <ac:chgData name="ROSSI Xavier" userId="S::xrossi@transitions-dd.com::703a42e5-19fd-4ddf-bdf1-1ed6f0d15b1e" providerId="AD" clId="Web-{31F8E0EC-DAD6-73AC-19BC-5E4033A7E021}" dt="2024-04-29T15:23:06.977" v="195"/>
          <ac:cxnSpMkLst>
            <pc:docMk/>
            <pc:sldMk cId="4052895184" sldId="2147479557"/>
            <ac:cxnSpMk id="18" creationId="{CBB0D6DC-4288-E1BB-7409-AD61710020BB}"/>
          </ac:cxnSpMkLst>
        </pc:cxnChg>
      </pc:sldChg>
    </pc:docChg>
  </pc:docChgLst>
  <pc:docChgLst>
    <pc:chgData name="ROSSI Xavier" userId="S::xrossi@transitions-dd.com::703a42e5-19fd-4ddf-bdf1-1ed6f0d15b1e" providerId="AD" clId="Web-{10C3D33B-26B6-96F6-9F66-A463477A1812}"/>
    <pc:docChg chg="modSld">
      <pc:chgData name="ROSSI Xavier" userId="S::xrossi@transitions-dd.com::703a42e5-19fd-4ddf-bdf1-1ed6f0d15b1e" providerId="AD" clId="Web-{10C3D33B-26B6-96F6-9F66-A463477A1812}" dt="2024-05-27T12:54:54.440" v="16" actId="1076"/>
      <pc:docMkLst>
        <pc:docMk/>
      </pc:docMkLst>
      <pc:sldChg chg="modSp">
        <pc:chgData name="ROSSI Xavier" userId="S::xrossi@transitions-dd.com::703a42e5-19fd-4ddf-bdf1-1ed6f0d15b1e" providerId="AD" clId="Web-{10C3D33B-26B6-96F6-9F66-A463477A1812}" dt="2024-05-27T12:54:54.440" v="16" actId="1076"/>
        <pc:sldMkLst>
          <pc:docMk/>
          <pc:sldMk cId="2183651056" sldId="258"/>
        </pc:sldMkLst>
        <pc:picChg chg="mod">
          <ac:chgData name="ROSSI Xavier" userId="S::xrossi@transitions-dd.com::703a42e5-19fd-4ddf-bdf1-1ed6f0d15b1e" providerId="AD" clId="Web-{10C3D33B-26B6-96F6-9F66-A463477A1812}" dt="2024-05-27T12:54:46.127" v="15" actId="1076"/>
          <ac:picMkLst>
            <pc:docMk/>
            <pc:sldMk cId="2183651056" sldId="258"/>
            <ac:picMk id="2" creationId="{5BF9C106-2C26-D5D8-EFB5-D5EFEEE89762}"/>
          </ac:picMkLst>
        </pc:picChg>
        <pc:picChg chg="mod">
          <ac:chgData name="ROSSI Xavier" userId="S::xrossi@transitions-dd.com::703a42e5-19fd-4ddf-bdf1-1ed6f0d15b1e" providerId="AD" clId="Web-{10C3D33B-26B6-96F6-9F66-A463477A1812}" dt="2024-05-27T12:54:04.861" v="9" actId="1076"/>
          <ac:picMkLst>
            <pc:docMk/>
            <pc:sldMk cId="2183651056" sldId="258"/>
            <ac:picMk id="5" creationId="{BAEED23A-A495-B642-DBE2-8EB91D3699B9}"/>
          </ac:picMkLst>
        </pc:picChg>
        <pc:picChg chg="mod">
          <ac:chgData name="ROSSI Xavier" userId="S::xrossi@transitions-dd.com::703a42e5-19fd-4ddf-bdf1-1ed6f0d15b1e" providerId="AD" clId="Web-{10C3D33B-26B6-96F6-9F66-A463477A1812}" dt="2024-05-27T12:54:54.440" v="16" actId="1076"/>
          <ac:picMkLst>
            <pc:docMk/>
            <pc:sldMk cId="2183651056" sldId="258"/>
            <ac:picMk id="7" creationId="{465FF074-3075-E393-D369-3C27E40862A7}"/>
          </ac:picMkLst>
        </pc:picChg>
        <pc:picChg chg="mod">
          <ac:chgData name="ROSSI Xavier" userId="S::xrossi@transitions-dd.com::703a42e5-19fd-4ddf-bdf1-1ed6f0d15b1e" providerId="AD" clId="Web-{10C3D33B-26B6-96F6-9F66-A463477A1812}" dt="2024-05-27T12:54:43.799" v="14" actId="1076"/>
          <ac:picMkLst>
            <pc:docMk/>
            <pc:sldMk cId="2183651056" sldId="258"/>
            <ac:picMk id="9" creationId="{B8FCE1B2-DE41-4C8A-8D01-FE40F17A56A8}"/>
          </ac:picMkLst>
        </pc:picChg>
        <pc:picChg chg="mod">
          <ac:chgData name="ROSSI Xavier" userId="S::xrossi@transitions-dd.com::703a42e5-19fd-4ddf-bdf1-1ed6f0d15b1e" providerId="AD" clId="Web-{10C3D33B-26B6-96F6-9F66-A463477A1812}" dt="2024-05-27T12:53:44.032" v="6" actId="1076"/>
          <ac:picMkLst>
            <pc:docMk/>
            <pc:sldMk cId="2183651056" sldId="258"/>
            <ac:picMk id="14" creationId="{42AD6910-104F-7AC6-1AAD-C2188FFA9AED}"/>
          </ac:picMkLst>
        </pc:picChg>
        <pc:picChg chg="mod">
          <ac:chgData name="ROSSI Xavier" userId="S::xrossi@transitions-dd.com::703a42e5-19fd-4ddf-bdf1-1ed6f0d15b1e" providerId="AD" clId="Web-{10C3D33B-26B6-96F6-9F66-A463477A1812}" dt="2024-05-27T12:53:48.830" v="7" actId="1076"/>
          <ac:picMkLst>
            <pc:docMk/>
            <pc:sldMk cId="2183651056" sldId="258"/>
            <ac:picMk id="15" creationId="{BD8FDC18-E5E8-4B7A-3295-0FEF4E5F0811}"/>
          </ac:picMkLst>
        </pc:picChg>
        <pc:picChg chg="mod">
          <ac:chgData name="ROSSI Xavier" userId="S::xrossi@transitions-dd.com::703a42e5-19fd-4ddf-bdf1-1ed6f0d15b1e" providerId="AD" clId="Web-{10C3D33B-26B6-96F6-9F66-A463477A1812}" dt="2024-05-27T12:54:01.454" v="8" actId="1076"/>
          <ac:picMkLst>
            <pc:docMk/>
            <pc:sldMk cId="2183651056" sldId="258"/>
            <ac:picMk id="17" creationId="{A2A3CEA3-9930-C4FE-E7D8-2FF5ACDEF03F}"/>
          </ac:picMkLst>
        </pc:picChg>
      </pc:sldChg>
      <pc:sldChg chg="modSp">
        <pc:chgData name="ROSSI Xavier" userId="S::xrossi@transitions-dd.com::703a42e5-19fd-4ddf-bdf1-1ed6f0d15b1e" providerId="AD" clId="Web-{10C3D33B-26B6-96F6-9F66-A463477A1812}" dt="2024-05-27T12:52:58.015" v="1" actId="1076"/>
        <pc:sldMkLst>
          <pc:docMk/>
          <pc:sldMk cId="3211156712" sldId="264"/>
        </pc:sldMkLst>
        <pc:picChg chg="mod">
          <ac:chgData name="ROSSI Xavier" userId="S::xrossi@transitions-dd.com::703a42e5-19fd-4ddf-bdf1-1ed6f0d15b1e" providerId="AD" clId="Web-{10C3D33B-26B6-96F6-9F66-A463477A1812}" dt="2024-05-27T12:52:52.843" v="0" actId="1076"/>
          <ac:picMkLst>
            <pc:docMk/>
            <pc:sldMk cId="3211156712" sldId="264"/>
            <ac:picMk id="7" creationId="{B36EE9DA-54B3-C294-8B3E-E94FF8275B38}"/>
          </ac:picMkLst>
        </pc:picChg>
        <pc:picChg chg="mod">
          <ac:chgData name="ROSSI Xavier" userId="S::xrossi@transitions-dd.com::703a42e5-19fd-4ddf-bdf1-1ed6f0d15b1e" providerId="AD" clId="Web-{10C3D33B-26B6-96F6-9F66-A463477A1812}" dt="2024-05-27T12:52:58.015" v="1" actId="1076"/>
          <ac:picMkLst>
            <pc:docMk/>
            <pc:sldMk cId="3211156712" sldId="264"/>
            <ac:picMk id="9" creationId="{9AF56899-55A9-B2BE-CA37-62C842ADD57C}"/>
          </ac:picMkLst>
        </pc:picChg>
      </pc:sldChg>
      <pc:sldChg chg="modSp">
        <pc:chgData name="ROSSI Xavier" userId="S::xrossi@transitions-dd.com::703a42e5-19fd-4ddf-bdf1-1ed6f0d15b1e" providerId="AD" clId="Web-{10C3D33B-26B6-96F6-9F66-A463477A1812}" dt="2024-05-27T12:53:11.500" v="3" actId="1076"/>
        <pc:sldMkLst>
          <pc:docMk/>
          <pc:sldMk cId="3368365862" sldId="2147479559"/>
        </pc:sldMkLst>
        <pc:picChg chg="mod">
          <ac:chgData name="ROSSI Xavier" userId="S::xrossi@transitions-dd.com::703a42e5-19fd-4ddf-bdf1-1ed6f0d15b1e" providerId="AD" clId="Web-{10C3D33B-26B6-96F6-9F66-A463477A1812}" dt="2024-05-27T12:53:11.500" v="3" actId="1076"/>
          <ac:picMkLst>
            <pc:docMk/>
            <pc:sldMk cId="3368365862" sldId="2147479559"/>
            <ac:picMk id="7" creationId="{B36EE9DA-54B3-C294-8B3E-E94FF8275B38}"/>
          </ac:picMkLst>
        </pc:picChg>
        <pc:picChg chg="mod">
          <ac:chgData name="ROSSI Xavier" userId="S::xrossi@transitions-dd.com::703a42e5-19fd-4ddf-bdf1-1ed6f0d15b1e" providerId="AD" clId="Web-{10C3D33B-26B6-96F6-9F66-A463477A1812}" dt="2024-05-27T12:53:07.203" v="2" actId="1076"/>
          <ac:picMkLst>
            <pc:docMk/>
            <pc:sldMk cId="3368365862" sldId="2147479559"/>
            <ac:picMk id="9" creationId="{9AF56899-55A9-B2BE-CA37-62C842ADD57C}"/>
          </ac:picMkLst>
        </pc:picChg>
      </pc:sldChg>
    </pc:docChg>
  </pc:docChgLst>
  <pc:docChgLst>
    <pc:chgData name="LAFON Martin" userId="S::mlafon@transitions-dd.com::af595ee2-2b2f-4975-ad36-0cb03a2592bd" providerId="AD" clId="Web-{420D5C9D-2654-E30A-ACC6-7E0C95DE12E1}"/>
    <pc:docChg chg="modSld">
      <pc:chgData name="LAFON Martin" userId="S::mlafon@transitions-dd.com::af595ee2-2b2f-4975-ad36-0cb03a2592bd" providerId="AD" clId="Web-{420D5C9D-2654-E30A-ACC6-7E0C95DE12E1}" dt="2024-04-23T07:00:59.171" v="0" actId="1076"/>
      <pc:docMkLst>
        <pc:docMk/>
      </pc:docMkLst>
      <pc:sldChg chg="modSp">
        <pc:chgData name="LAFON Martin" userId="S::mlafon@transitions-dd.com::af595ee2-2b2f-4975-ad36-0cb03a2592bd" providerId="AD" clId="Web-{420D5C9D-2654-E30A-ACC6-7E0C95DE12E1}" dt="2024-04-23T07:00:59.171" v="0" actId="1076"/>
        <pc:sldMkLst>
          <pc:docMk/>
          <pc:sldMk cId="3213064439" sldId="261"/>
        </pc:sldMkLst>
        <pc:spChg chg="mod">
          <ac:chgData name="LAFON Martin" userId="S::mlafon@transitions-dd.com::af595ee2-2b2f-4975-ad36-0cb03a2592bd" providerId="AD" clId="Web-{420D5C9D-2654-E30A-ACC6-7E0C95DE12E1}" dt="2024-04-23T07:00:59.171" v="0" actId="1076"/>
          <ac:spMkLst>
            <pc:docMk/>
            <pc:sldMk cId="3213064439" sldId="261"/>
            <ac:spMk id="13" creationId="{B0EDBB6B-DF4D-97C4-83F9-10256274B895}"/>
          </ac:spMkLst>
        </pc:spChg>
      </pc:sldChg>
    </pc:docChg>
  </pc:docChgLst>
  <pc:docChgLst>
    <pc:chgData name="PASQUIER Charlotte" userId="S::cpasquier@transitions-dd.com::9685252f-db0a-485d-97a0-b9293d8e3446" providerId="AD" clId="Web-{32067DC5-615B-46BB-ECE2-F4E3C2515DC7}"/>
    <pc:docChg chg="mod">
      <pc:chgData name="PASQUIER Charlotte" userId="S::cpasquier@transitions-dd.com::9685252f-db0a-485d-97a0-b9293d8e3446" providerId="AD" clId="Web-{32067DC5-615B-46BB-ECE2-F4E3C2515DC7}" dt="2024-04-03T12:42:32.078" v="6"/>
      <pc:docMkLst>
        <pc:docMk/>
      </pc:docMkLst>
      <pc:sldChg chg="addCm modCm">
        <pc:chgData name="PASQUIER Charlotte" userId="S::cpasquier@transitions-dd.com::9685252f-db0a-485d-97a0-b9293d8e3446" providerId="AD" clId="Web-{32067DC5-615B-46BB-ECE2-F4E3C2515DC7}" dt="2024-04-03T12:42:32.078" v="6"/>
        <pc:sldMkLst>
          <pc:docMk/>
          <pc:sldMk cId="2183651056" sldId="258"/>
        </pc:sldMkLst>
        <pc:extLst>
          <p:ext xmlns:p="http://schemas.openxmlformats.org/presentationml/2006/main" uri="{D6D511B9-2390-475A-947B-AFAB55BFBCF1}">
            <pc226:cmChg xmlns:pc226="http://schemas.microsoft.com/office/powerpoint/2022/06/main/command" chg="add">
              <pc226:chgData name="PASQUIER Charlotte" userId="S::cpasquier@transitions-dd.com::9685252f-db0a-485d-97a0-b9293d8e3446" providerId="AD" clId="Web-{32067DC5-615B-46BB-ECE2-F4E3C2515DC7}" dt="2024-04-03T12:42:32.078" v="6"/>
              <pc2:cmMkLst xmlns:pc2="http://schemas.microsoft.com/office/powerpoint/2019/9/main/command">
                <pc:docMk/>
                <pc:sldMk cId="2183651056" sldId="258"/>
                <pc2:cmMk id="{54F4D278-53C6-4373-9151-04B03DEF949D}"/>
              </pc2:cmMkLst>
              <pc226:cmRplyChg chg="add">
                <pc226:chgData name="PASQUIER Charlotte" userId="S::cpasquier@transitions-dd.com::9685252f-db0a-485d-97a0-b9293d8e3446" providerId="AD" clId="Web-{32067DC5-615B-46BB-ECE2-F4E3C2515DC7}" dt="2024-04-03T12:42:32.078" v="6"/>
                <pc2:cmRplyMkLst xmlns:pc2="http://schemas.microsoft.com/office/powerpoint/2019/9/main/command">
                  <pc:docMk/>
                  <pc:sldMk cId="2183651056" sldId="258"/>
                  <pc2:cmMk id="{54F4D278-53C6-4373-9151-04B03DEF949D}"/>
                  <pc2:cmRplyMk id="{4FD6EEB8-D02C-4307-8136-E294CE2D88FB}"/>
                </pc2:cmRplyMkLst>
              </pc226:cmRplyChg>
            </pc226:cmChg>
          </p:ext>
        </pc:extLst>
      </pc:sldChg>
      <pc:sldChg chg="addCm">
        <pc:chgData name="PASQUIER Charlotte" userId="S::cpasquier@transitions-dd.com::9685252f-db0a-485d-97a0-b9293d8e3446" providerId="AD" clId="Web-{32067DC5-615B-46BB-ECE2-F4E3C2515DC7}" dt="2024-04-03T12:35:09.753" v="4"/>
        <pc:sldMkLst>
          <pc:docMk/>
          <pc:sldMk cId="3551465361" sldId="260"/>
        </pc:sldMkLst>
        <pc:extLst>
          <p:ext xmlns:p="http://schemas.openxmlformats.org/presentationml/2006/main" uri="{D6D511B9-2390-475A-947B-AFAB55BFBCF1}">
            <pc226:cmChg xmlns:pc226="http://schemas.microsoft.com/office/powerpoint/2022/06/main/command" chg="add">
              <pc226:chgData name="PASQUIER Charlotte" userId="S::cpasquier@transitions-dd.com::9685252f-db0a-485d-97a0-b9293d8e3446" providerId="AD" clId="Web-{32067DC5-615B-46BB-ECE2-F4E3C2515DC7}" dt="2024-04-03T12:35:09.753" v="4"/>
              <pc2:cmMkLst xmlns:pc2="http://schemas.microsoft.com/office/powerpoint/2019/9/main/command">
                <pc:docMk/>
                <pc:sldMk cId="3551465361" sldId="260"/>
                <pc2:cmMk id="{C3E56684-7931-4C4A-B477-774C066DDCE7}"/>
              </pc2:cmMkLst>
            </pc226:cmChg>
          </p:ext>
        </pc:extLst>
      </pc:sldChg>
      <pc:sldChg chg="addCm">
        <pc:chgData name="PASQUIER Charlotte" userId="S::cpasquier@transitions-dd.com::9685252f-db0a-485d-97a0-b9293d8e3446" providerId="AD" clId="Web-{32067DC5-615B-46BB-ECE2-F4E3C2515DC7}" dt="2024-04-03T12:31:32.279" v="3"/>
        <pc:sldMkLst>
          <pc:docMk/>
          <pc:sldMk cId="3211156712" sldId="264"/>
        </pc:sldMkLst>
        <pc:extLst>
          <p:ext xmlns:p="http://schemas.openxmlformats.org/presentationml/2006/main" uri="{D6D511B9-2390-475A-947B-AFAB55BFBCF1}">
            <pc226:cmChg xmlns:pc226="http://schemas.microsoft.com/office/powerpoint/2022/06/main/command" chg="add">
              <pc226:chgData name="PASQUIER Charlotte" userId="S::cpasquier@transitions-dd.com::9685252f-db0a-485d-97a0-b9293d8e3446" providerId="AD" clId="Web-{32067DC5-615B-46BB-ECE2-F4E3C2515DC7}" dt="2024-04-03T12:26:58.631" v="1"/>
              <pc2:cmMkLst xmlns:pc2="http://schemas.microsoft.com/office/powerpoint/2019/9/main/command">
                <pc:docMk/>
                <pc:sldMk cId="3211156712" sldId="264"/>
                <pc2:cmMk id="{4237090E-73C9-42D7-8AD2-7A433B137E7A}"/>
              </pc2:cmMkLst>
            </pc226:cmChg>
            <pc226:cmChg xmlns:pc226="http://schemas.microsoft.com/office/powerpoint/2022/06/main/command" chg="add">
              <pc226:chgData name="PASQUIER Charlotte" userId="S::cpasquier@transitions-dd.com::9685252f-db0a-485d-97a0-b9293d8e3446" providerId="AD" clId="Web-{32067DC5-615B-46BB-ECE2-F4E3C2515DC7}" dt="2024-04-03T12:31:32.279" v="3"/>
              <pc2:cmMkLst xmlns:pc2="http://schemas.microsoft.com/office/powerpoint/2019/9/main/command">
                <pc:docMk/>
                <pc:sldMk cId="3211156712" sldId="264"/>
                <pc2:cmMk id="{602C0A4C-4B01-4739-94C8-12D801D45583}"/>
              </pc2:cmMkLst>
            </pc226:cmChg>
            <pc226:cmChg xmlns:pc226="http://schemas.microsoft.com/office/powerpoint/2022/06/main/command" chg="add">
              <pc226:chgData name="PASQUIER Charlotte" userId="S::cpasquier@transitions-dd.com::9685252f-db0a-485d-97a0-b9293d8e3446" providerId="AD" clId="Web-{32067DC5-615B-46BB-ECE2-F4E3C2515DC7}" dt="2024-04-03T12:30:52.606" v="2"/>
              <pc2:cmMkLst xmlns:pc2="http://schemas.microsoft.com/office/powerpoint/2019/9/main/command">
                <pc:docMk/>
                <pc:sldMk cId="3211156712" sldId="264"/>
                <pc2:cmMk id="{9E3B3DAE-714D-42CB-A3FD-80EF54054507}"/>
              </pc2:cmMkLst>
            </pc226:cmChg>
          </p:ext>
        </pc:extLst>
      </pc:sldChg>
    </pc:docChg>
  </pc:docChgLst>
  <pc:docChgLst>
    <pc:chgData name="ROSSI Xavier" userId="S::xrossi@transitions-dd.com::703a42e5-19fd-4ddf-bdf1-1ed6f0d15b1e" providerId="AD" clId="Web-{654FA2F3-7C4F-AE1F-44DD-2F4FBB31B85C}"/>
    <pc:docChg chg="modSld">
      <pc:chgData name="ROSSI Xavier" userId="S::xrossi@transitions-dd.com::703a42e5-19fd-4ddf-bdf1-1ed6f0d15b1e" providerId="AD" clId="Web-{654FA2F3-7C4F-AE1F-44DD-2F4FBB31B85C}" dt="2024-04-25T17:22:55.587" v="132" actId="14100"/>
      <pc:docMkLst>
        <pc:docMk/>
      </pc:docMkLst>
      <pc:sldChg chg="modSp">
        <pc:chgData name="ROSSI Xavier" userId="S::xrossi@transitions-dd.com::703a42e5-19fd-4ddf-bdf1-1ed6f0d15b1e" providerId="AD" clId="Web-{654FA2F3-7C4F-AE1F-44DD-2F4FBB31B85C}" dt="2024-04-25T17:10:33.732" v="1"/>
        <pc:sldMkLst>
          <pc:docMk/>
          <pc:sldMk cId="3213064439" sldId="261"/>
        </pc:sldMkLst>
        <pc:graphicFrameChg chg="mod modGraphic">
          <ac:chgData name="ROSSI Xavier" userId="S::xrossi@transitions-dd.com::703a42e5-19fd-4ddf-bdf1-1ed6f0d15b1e" providerId="AD" clId="Web-{654FA2F3-7C4F-AE1F-44DD-2F4FBB31B85C}" dt="2024-04-25T17:10:33.732" v="1"/>
          <ac:graphicFrameMkLst>
            <pc:docMk/>
            <pc:sldMk cId="3213064439" sldId="261"/>
            <ac:graphicFrameMk id="4" creationId="{5BEED4A6-9821-3C7A-4286-6D54BC0CFFEE}"/>
          </ac:graphicFrameMkLst>
        </pc:graphicFrameChg>
      </pc:sldChg>
      <pc:sldChg chg="modSp">
        <pc:chgData name="ROSSI Xavier" userId="S::xrossi@transitions-dd.com::703a42e5-19fd-4ddf-bdf1-1ed6f0d15b1e" providerId="AD" clId="Web-{654FA2F3-7C4F-AE1F-44DD-2F4FBB31B85C}" dt="2024-04-25T17:13:23.472" v="22" actId="20577"/>
        <pc:sldMkLst>
          <pc:docMk/>
          <pc:sldMk cId="3495933662" sldId="262"/>
        </pc:sldMkLst>
        <pc:spChg chg="mod">
          <ac:chgData name="ROSSI Xavier" userId="S::xrossi@transitions-dd.com::703a42e5-19fd-4ddf-bdf1-1ed6f0d15b1e" providerId="AD" clId="Web-{654FA2F3-7C4F-AE1F-44DD-2F4FBB31B85C}" dt="2024-04-25T17:13:23.472" v="22" actId="20577"/>
          <ac:spMkLst>
            <pc:docMk/>
            <pc:sldMk cId="3495933662" sldId="262"/>
            <ac:spMk id="3" creationId="{C96D3BA6-0A21-08B4-4934-3F3885172C9E}"/>
          </ac:spMkLst>
        </pc:spChg>
      </pc:sldChg>
      <pc:sldChg chg="modSp">
        <pc:chgData name="ROSSI Xavier" userId="S::xrossi@transitions-dd.com::703a42e5-19fd-4ddf-bdf1-1ed6f0d15b1e" providerId="AD" clId="Web-{654FA2F3-7C4F-AE1F-44DD-2F4FBB31B85C}" dt="2024-04-25T17:22:55.587" v="132" actId="14100"/>
        <pc:sldMkLst>
          <pc:docMk/>
          <pc:sldMk cId="1732455720" sldId="2147479489"/>
        </pc:sldMkLst>
        <pc:spChg chg="mod">
          <ac:chgData name="ROSSI Xavier" userId="S::xrossi@transitions-dd.com::703a42e5-19fd-4ddf-bdf1-1ed6f0d15b1e" providerId="AD" clId="Web-{654FA2F3-7C4F-AE1F-44DD-2F4FBB31B85C}" dt="2024-04-25T17:15:35.132" v="46" actId="20577"/>
          <ac:spMkLst>
            <pc:docMk/>
            <pc:sldMk cId="1732455720" sldId="2147479489"/>
            <ac:spMk id="41" creationId="{78774039-5EF1-0173-C042-04F277EA6463}"/>
          </ac:spMkLst>
        </pc:spChg>
        <pc:spChg chg="mod">
          <ac:chgData name="ROSSI Xavier" userId="S::xrossi@transitions-dd.com::703a42e5-19fd-4ddf-bdf1-1ed6f0d15b1e" providerId="AD" clId="Web-{654FA2F3-7C4F-AE1F-44DD-2F4FBB31B85C}" dt="2024-04-25T17:22:55.587" v="132" actId="14100"/>
          <ac:spMkLst>
            <pc:docMk/>
            <pc:sldMk cId="1732455720" sldId="2147479489"/>
            <ac:spMk id="60" creationId="{5B55B79F-B8BC-054B-6358-330D8EAAE70C}"/>
          </ac:spMkLst>
        </pc:spChg>
        <pc:spChg chg="mod">
          <ac:chgData name="ROSSI Xavier" userId="S::xrossi@transitions-dd.com::703a42e5-19fd-4ddf-bdf1-1ed6f0d15b1e" providerId="AD" clId="Web-{654FA2F3-7C4F-AE1F-44DD-2F4FBB31B85C}" dt="2024-04-25T17:22:52.493" v="131" actId="14100"/>
          <ac:spMkLst>
            <pc:docMk/>
            <pc:sldMk cId="1732455720" sldId="2147479489"/>
            <ac:spMk id="61" creationId="{51BA4D74-4AF7-E5D3-A0B0-C75497B05F09}"/>
          </ac:spMkLst>
        </pc:spChg>
      </pc:sldChg>
      <pc:sldChg chg="modSp">
        <pc:chgData name="ROSSI Xavier" userId="S::xrossi@transitions-dd.com::703a42e5-19fd-4ddf-bdf1-1ed6f0d15b1e" providerId="AD" clId="Web-{654FA2F3-7C4F-AE1F-44DD-2F4FBB31B85C}" dt="2024-04-25T17:14:32.130" v="36" actId="20577"/>
        <pc:sldMkLst>
          <pc:docMk/>
          <pc:sldMk cId="1748419680" sldId="2147479552"/>
        </pc:sldMkLst>
        <pc:spChg chg="mod">
          <ac:chgData name="ROSSI Xavier" userId="S::xrossi@transitions-dd.com::703a42e5-19fd-4ddf-bdf1-1ed6f0d15b1e" providerId="AD" clId="Web-{654FA2F3-7C4F-AE1F-44DD-2F4FBB31B85C}" dt="2024-04-25T17:13:56.410" v="32" actId="1076"/>
          <ac:spMkLst>
            <pc:docMk/>
            <pc:sldMk cId="1748419680" sldId="2147479552"/>
            <ac:spMk id="8" creationId="{8F0D9E95-7E62-A376-A50A-7877E0EB3F0E}"/>
          </ac:spMkLst>
        </pc:spChg>
        <pc:spChg chg="mod">
          <ac:chgData name="ROSSI Xavier" userId="S::xrossi@transitions-dd.com::703a42e5-19fd-4ddf-bdf1-1ed6f0d15b1e" providerId="AD" clId="Web-{654FA2F3-7C4F-AE1F-44DD-2F4FBB31B85C}" dt="2024-04-25T17:14:32.130" v="36" actId="20577"/>
          <ac:spMkLst>
            <pc:docMk/>
            <pc:sldMk cId="1748419680" sldId="2147479552"/>
            <ac:spMk id="12" creationId="{040356C9-F4AC-80A2-2DFE-A14797AE0BB3}"/>
          </ac:spMkLst>
        </pc:spChg>
        <pc:spChg chg="mod">
          <ac:chgData name="ROSSI Xavier" userId="S::xrossi@transitions-dd.com::703a42e5-19fd-4ddf-bdf1-1ed6f0d15b1e" providerId="AD" clId="Web-{654FA2F3-7C4F-AE1F-44DD-2F4FBB31B85C}" dt="2024-04-25T17:13:56.363" v="28" actId="1076"/>
          <ac:spMkLst>
            <pc:docMk/>
            <pc:sldMk cId="1748419680" sldId="2147479552"/>
            <ac:spMk id="36" creationId="{3736A233-2405-26A7-775B-D47BBB88CBF5}"/>
          </ac:spMkLst>
        </pc:spChg>
        <pc:spChg chg="mod">
          <ac:chgData name="ROSSI Xavier" userId="S::xrossi@transitions-dd.com::703a42e5-19fd-4ddf-bdf1-1ed6f0d15b1e" providerId="AD" clId="Web-{654FA2F3-7C4F-AE1F-44DD-2F4FBB31B85C}" dt="2024-04-25T17:13:56.379" v="29" actId="1076"/>
          <ac:spMkLst>
            <pc:docMk/>
            <pc:sldMk cId="1748419680" sldId="2147479552"/>
            <ac:spMk id="37" creationId="{D30122B4-1B42-F12D-BB45-D2B2A1D74466}"/>
          </ac:spMkLst>
        </pc:spChg>
        <pc:spChg chg="mod">
          <ac:chgData name="ROSSI Xavier" userId="S::xrossi@transitions-dd.com::703a42e5-19fd-4ddf-bdf1-1ed6f0d15b1e" providerId="AD" clId="Web-{654FA2F3-7C4F-AE1F-44DD-2F4FBB31B85C}" dt="2024-04-25T17:13:56.394" v="30" actId="1076"/>
          <ac:spMkLst>
            <pc:docMk/>
            <pc:sldMk cId="1748419680" sldId="2147479552"/>
            <ac:spMk id="38" creationId="{52B07ACE-FBB9-9B74-109F-DA3076A805E4}"/>
          </ac:spMkLst>
        </pc:spChg>
        <pc:spChg chg="mod">
          <ac:chgData name="ROSSI Xavier" userId="S::xrossi@transitions-dd.com::703a42e5-19fd-4ddf-bdf1-1ed6f0d15b1e" providerId="AD" clId="Web-{654FA2F3-7C4F-AE1F-44DD-2F4FBB31B85C}" dt="2024-04-25T17:13:56.394" v="31" actId="1076"/>
          <ac:spMkLst>
            <pc:docMk/>
            <pc:sldMk cId="1748419680" sldId="2147479552"/>
            <ac:spMk id="39" creationId="{6CAC1EB2-03F9-5C4F-5B13-310ACB65B9F7}"/>
          </ac:spMkLst>
        </pc:spChg>
      </pc:sldChg>
    </pc:docChg>
  </pc:docChgLst>
  <pc:docChgLst>
    <pc:chgData name="ROSSI Xavier" userId="S::xrossi@transitions-dd.com::703a42e5-19fd-4ddf-bdf1-1ed6f0d15b1e" providerId="AD" clId="Web-{6B83272C-9E59-6E47-16C8-146D99420697}"/>
    <pc:docChg chg="modSld sldOrd">
      <pc:chgData name="ROSSI Xavier" userId="S::xrossi@transitions-dd.com::703a42e5-19fd-4ddf-bdf1-1ed6f0d15b1e" providerId="AD" clId="Web-{6B83272C-9E59-6E47-16C8-146D99420697}" dt="2024-04-22T16:05:57.473" v="78" actId="20577"/>
      <pc:docMkLst>
        <pc:docMk/>
      </pc:docMkLst>
      <pc:sldChg chg="modSp ord">
        <pc:chgData name="ROSSI Xavier" userId="S::xrossi@transitions-dd.com::703a42e5-19fd-4ddf-bdf1-1ed6f0d15b1e" providerId="AD" clId="Web-{6B83272C-9E59-6E47-16C8-146D99420697}" dt="2024-04-22T16:04:27.348" v="59" actId="20577"/>
        <pc:sldMkLst>
          <pc:docMk/>
          <pc:sldMk cId="2772532402" sldId="2145706820"/>
        </pc:sldMkLst>
        <pc:spChg chg="mod">
          <ac:chgData name="ROSSI Xavier" userId="S::xrossi@transitions-dd.com::703a42e5-19fd-4ddf-bdf1-1ed6f0d15b1e" providerId="AD" clId="Web-{6B83272C-9E59-6E47-16C8-146D99420697}" dt="2024-04-22T16:04:27.348" v="59" actId="20577"/>
          <ac:spMkLst>
            <pc:docMk/>
            <pc:sldMk cId="2772532402" sldId="2145706820"/>
            <ac:spMk id="6" creationId="{AB49A7D7-F493-C144-2262-5BF6E11C4D0E}"/>
          </ac:spMkLst>
        </pc:spChg>
      </pc:sldChg>
      <pc:sldChg chg="modSp">
        <pc:chgData name="ROSSI Xavier" userId="S::xrossi@transitions-dd.com::703a42e5-19fd-4ddf-bdf1-1ed6f0d15b1e" providerId="AD" clId="Web-{6B83272C-9E59-6E47-16C8-146D99420697}" dt="2024-04-22T16:05:57.473" v="78" actId="20577"/>
        <pc:sldMkLst>
          <pc:docMk/>
          <pc:sldMk cId="1540195596" sldId="2147479473"/>
        </pc:sldMkLst>
        <pc:spChg chg="mod">
          <ac:chgData name="ROSSI Xavier" userId="S::xrossi@transitions-dd.com::703a42e5-19fd-4ddf-bdf1-1ed6f0d15b1e" providerId="AD" clId="Web-{6B83272C-9E59-6E47-16C8-146D99420697}" dt="2024-04-22T16:05:57.473" v="78" actId="20577"/>
          <ac:spMkLst>
            <pc:docMk/>
            <pc:sldMk cId="1540195596" sldId="2147479473"/>
            <ac:spMk id="2" creationId="{0D34FDF3-B3F8-45F7-42C8-DEAEB4E9781B}"/>
          </ac:spMkLst>
        </pc:spChg>
        <pc:spChg chg="mod">
          <ac:chgData name="ROSSI Xavier" userId="S::xrossi@transitions-dd.com::703a42e5-19fd-4ddf-bdf1-1ed6f0d15b1e" providerId="AD" clId="Web-{6B83272C-9E59-6E47-16C8-146D99420697}" dt="2024-04-22T15:32:32.767" v="11" actId="20577"/>
          <ac:spMkLst>
            <pc:docMk/>
            <pc:sldMk cId="1540195596" sldId="2147479473"/>
            <ac:spMk id="39" creationId="{0F70323C-3C70-A9D5-2AEA-C0DEB92459FA}"/>
          </ac:spMkLst>
        </pc:spChg>
      </pc:sldChg>
      <pc:sldChg chg="modSp">
        <pc:chgData name="ROSSI Xavier" userId="S::xrossi@transitions-dd.com::703a42e5-19fd-4ddf-bdf1-1ed6f0d15b1e" providerId="AD" clId="Web-{6B83272C-9E59-6E47-16C8-146D99420697}" dt="2024-04-22T16:03:49.941" v="47" actId="20577"/>
        <pc:sldMkLst>
          <pc:docMk/>
          <pc:sldMk cId="1748419680" sldId="2147479552"/>
        </pc:sldMkLst>
        <pc:spChg chg="mod">
          <ac:chgData name="ROSSI Xavier" userId="S::xrossi@transitions-dd.com::703a42e5-19fd-4ddf-bdf1-1ed6f0d15b1e" providerId="AD" clId="Web-{6B83272C-9E59-6E47-16C8-146D99420697}" dt="2024-04-22T16:03:49.941" v="47" actId="20577"/>
          <ac:spMkLst>
            <pc:docMk/>
            <pc:sldMk cId="1748419680" sldId="2147479552"/>
            <ac:spMk id="5" creationId="{E6D0C126-0F9B-901B-B35E-15581F47B687}"/>
          </ac:spMkLst>
        </pc:spChg>
        <pc:spChg chg="mod">
          <ac:chgData name="ROSSI Xavier" userId="S::xrossi@transitions-dd.com::703a42e5-19fd-4ddf-bdf1-1ed6f0d15b1e" providerId="AD" clId="Web-{6B83272C-9E59-6E47-16C8-146D99420697}" dt="2024-04-22T15:42:04.556" v="24" actId="20577"/>
          <ac:spMkLst>
            <pc:docMk/>
            <pc:sldMk cId="1748419680" sldId="2147479552"/>
            <ac:spMk id="39" creationId="{6CAC1EB2-03F9-5C4F-5B13-310ACB65B9F7}"/>
          </ac:spMkLst>
        </pc:spChg>
        <pc:spChg chg="mod">
          <ac:chgData name="ROSSI Xavier" userId="S::xrossi@transitions-dd.com::703a42e5-19fd-4ddf-bdf1-1ed6f0d15b1e" providerId="AD" clId="Web-{6B83272C-9E59-6E47-16C8-146D99420697}" dt="2024-04-22T15:58:10.533" v="29" actId="1076"/>
          <ac:spMkLst>
            <pc:docMk/>
            <pc:sldMk cId="1748419680" sldId="2147479552"/>
            <ac:spMk id="54" creationId="{BD20C487-5E5A-E6B5-95D0-353450046D98}"/>
          </ac:spMkLst>
        </pc:spChg>
        <pc:spChg chg="mod">
          <ac:chgData name="ROSSI Xavier" userId="S::xrossi@transitions-dd.com::703a42e5-19fd-4ddf-bdf1-1ed6f0d15b1e" providerId="AD" clId="Web-{6B83272C-9E59-6E47-16C8-146D99420697}" dt="2024-04-22T15:58:14.674" v="30" actId="20577"/>
          <ac:spMkLst>
            <pc:docMk/>
            <pc:sldMk cId="1748419680" sldId="2147479552"/>
            <ac:spMk id="56" creationId="{48F265D8-22BC-2868-1BDF-A43C403FC879}"/>
          </ac:spMkLst>
        </pc:spChg>
        <pc:grpChg chg="mod">
          <ac:chgData name="ROSSI Xavier" userId="S::xrossi@transitions-dd.com::703a42e5-19fd-4ddf-bdf1-1ed6f0d15b1e" providerId="AD" clId="Web-{6B83272C-9E59-6E47-16C8-146D99420697}" dt="2024-04-22T15:57:48.455" v="27" actId="1076"/>
          <ac:grpSpMkLst>
            <pc:docMk/>
            <pc:sldMk cId="1748419680" sldId="2147479552"/>
            <ac:grpSpMk id="53" creationId="{D47B0DFF-2EAA-B15C-A708-8EC971B3417E}"/>
          </ac:grpSpMkLst>
        </pc:grpChg>
      </pc:sldChg>
    </pc:docChg>
  </pc:docChgLst>
  <pc:docChgLst>
    <pc:chgData name="LATAPIE Pauline" userId="S::platapie@transitions-dd.com::7d4c9a4b-b3cc-4a14-91aa-16bdc4cae9c4" providerId="AD" clId="Web-{887AD196-07D1-FED1-A5E8-F073798B3D14}"/>
    <pc:docChg chg="">
      <pc:chgData name="LATAPIE Pauline" userId="S::platapie@transitions-dd.com::7d4c9a4b-b3cc-4a14-91aa-16bdc4cae9c4" providerId="AD" clId="Web-{887AD196-07D1-FED1-A5E8-F073798B3D14}" dt="2024-04-29T10:46:25.250" v="3"/>
      <pc:docMkLst>
        <pc:docMk/>
      </pc:docMkLst>
      <pc:sldChg chg="addCm modCm">
        <pc:chgData name="LATAPIE Pauline" userId="S::platapie@transitions-dd.com::7d4c9a4b-b3cc-4a14-91aa-16bdc4cae9c4" providerId="AD" clId="Web-{887AD196-07D1-FED1-A5E8-F073798B3D14}" dt="2024-04-29T10:46:25.250" v="3"/>
        <pc:sldMkLst>
          <pc:docMk/>
          <pc:sldMk cId="3495933662" sldId="262"/>
        </pc:sldMkLst>
        <pc:extLst>
          <p:ext xmlns:p="http://schemas.openxmlformats.org/presentationml/2006/main" uri="{D6D511B9-2390-475A-947B-AFAB55BFBCF1}">
            <pc226:cmChg xmlns:pc226="http://schemas.microsoft.com/office/powerpoint/2022/06/main/command" chg="add mod">
              <pc226:chgData name="LATAPIE Pauline" userId="S::platapie@transitions-dd.com::7d4c9a4b-b3cc-4a14-91aa-16bdc4cae9c4" providerId="AD" clId="Web-{887AD196-07D1-FED1-A5E8-F073798B3D14}" dt="2024-04-29T10:46:25.250" v="3"/>
              <pc2:cmMkLst xmlns:pc2="http://schemas.microsoft.com/office/powerpoint/2019/9/main/command">
                <pc:docMk/>
                <pc:sldMk cId="3495933662" sldId="262"/>
                <pc2:cmMk id="{6D115556-2A0E-44DC-AA24-79D42C3B0D1E}"/>
              </pc2:cmMkLst>
            </pc226:cmChg>
          </p:ext>
        </pc:extLst>
      </pc:sldChg>
    </pc:docChg>
  </pc:docChgLst>
  <pc:docChgLst>
    <pc:chgData name="ROSSI Xavier" userId="S::xrossi@transitions-dd.com::703a42e5-19fd-4ddf-bdf1-1ed6f0d15b1e" providerId="AD" clId="Web-{C45CBDBF-E133-DC73-B51C-F626C77DCCBB}"/>
    <pc:docChg chg="modSld">
      <pc:chgData name="ROSSI Xavier" userId="S::xrossi@transitions-dd.com::703a42e5-19fd-4ddf-bdf1-1ed6f0d15b1e" providerId="AD" clId="Web-{C45CBDBF-E133-DC73-B51C-F626C77DCCBB}" dt="2024-05-01T09:56:38.761" v="17"/>
      <pc:docMkLst>
        <pc:docMk/>
      </pc:docMkLst>
      <pc:sldChg chg="modSp modCm">
        <pc:chgData name="ROSSI Xavier" userId="S::xrossi@transitions-dd.com::703a42e5-19fd-4ddf-bdf1-1ed6f0d15b1e" providerId="AD" clId="Web-{C45CBDBF-E133-DC73-B51C-F626C77DCCBB}" dt="2024-05-01T09:56:38.761" v="17"/>
        <pc:sldMkLst>
          <pc:docMk/>
          <pc:sldMk cId="3213064439" sldId="261"/>
        </pc:sldMkLst>
        <pc:graphicFrameChg chg="mod modGraphic">
          <ac:chgData name="ROSSI Xavier" userId="S::xrossi@transitions-dd.com::703a42e5-19fd-4ddf-bdf1-1ed6f0d15b1e" providerId="AD" clId="Web-{C45CBDBF-E133-DC73-B51C-F626C77DCCBB}" dt="2024-05-01T09:56:10.074" v="15"/>
          <ac:graphicFrameMkLst>
            <pc:docMk/>
            <pc:sldMk cId="3213064439" sldId="261"/>
            <ac:graphicFrameMk id="4" creationId="{5BEED4A6-9821-3C7A-4286-6D54BC0CFFEE}"/>
          </ac:graphicFrameMkLst>
        </pc:graphicFrameChg>
        <pc:extLst>
          <p:ext xmlns:p="http://schemas.openxmlformats.org/presentationml/2006/main" uri="{D6D511B9-2390-475A-947B-AFAB55BFBCF1}">
            <pc226:cmChg xmlns:pc226="http://schemas.microsoft.com/office/powerpoint/2022/06/main/command" chg="mod">
              <pc226:chgData name="ROSSI Xavier" userId="S::xrossi@transitions-dd.com::703a42e5-19fd-4ddf-bdf1-1ed6f0d15b1e" providerId="AD" clId="Web-{C45CBDBF-E133-DC73-B51C-F626C77DCCBB}" dt="2024-05-01T09:56:38.761" v="17"/>
              <pc2:cmMkLst xmlns:pc2="http://schemas.microsoft.com/office/powerpoint/2019/9/main/command">
                <pc:docMk/>
                <pc:sldMk cId="3213064439" sldId="261"/>
                <pc2:cmMk id="{E6207B4A-4068-3343-8A4A-F142C5C91ECD}"/>
              </pc2:cmMkLst>
              <pc226:cmRplyChg chg="add mod">
                <pc226:chgData name="ROSSI Xavier" userId="S::xrossi@transitions-dd.com::703a42e5-19fd-4ddf-bdf1-1ed6f0d15b1e" providerId="AD" clId="Web-{C45CBDBF-E133-DC73-B51C-F626C77DCCBB}" dt="2024-05-01T09:56:38.761" v="17"/>
                <pc2:cmRplyMkLst xmlns:pc2="http://schemas.microsoft.com/office/powerpoint/2019/9/main/command">
                  <pc:docMk/>
                  <pc:sldMk cId="3213064439" sldId="261"/>
                  <pc2:cmMk id="{E6207B4A-4068-3343-8A4A-F142C5C91ECD}"/>
                  <pc2:cmRplyMk id="{1D75DBEF-B371-4C8A-B537-5C70BE4088D6}"/>
                </pc2:cmRplyMkLst>
              </pc226:cmRplyChg>
            </pc226:cmChg>
          </p:ext>
        </pc:extLst>
      </pc:sldChg>
    </pc:docChg>
  </pc:docChgLst>
  <pc:docChgLst>
    <pc:chgData name="LATAPIE Pauline" userId="S::platapie@transitions-dd.com::7d4c9a4b-b3cc-4a14-91aa-16bdc4cae9c4" providerId="AD" clId="Web-{B8A6AF9F-9300-922D-B4F0-6FC0414676A9}"/>
    <pc:docChg chg="">
      <pc:chgData name="LATAPIE Pauline" userId="S::platapie@transitions-dd.com::7d4c9a4b-b3cc-4a14-91aa-16bdc4cae9c4" providerId="AD" clId="Web-{B8A6AF9F-9300-922D-B4F0-6FC0414676A9}" dt="2024-04-29T16:25:21.088" v="0"/>
      <pc:docMkLst>
        <pc:docMk/>
      </pc:docMkLst>
      <pc:sldChg chg="modCm">
        <pc:chgData name="LATAPIE Pauline" userId="S::platapie@transitions-dd.com::7d4c9a4b-b3cc-4a14-91aa-16bdc4cae9c4" providerId="AD" clId="Web-{B8A6AF9F-9300-922D-B4F0-6FC0414676A9}" dt="2024-04-29T16:25:21.088" v="0"/>
        <pc:sldMkLst>
          <pc:docMk/>
          <pc:sldMk cId="3213064439" sldId="261"/>
        </pc:sldMkLst>
        <pc:extLst>
          <p:ext xmlns:p="http://schemas.openxmlformats.org/presentationml/2006/main" uri="{D6D511B9-2390-475A-947B-AFAB55BFBCF1}">
            <pc226:cmChg xmlns:pc226="http://schemas.microsoft.com/office/powerpoint/2022/06/main/command" chg="">
              <pc226:chgData name="LATAPIE Pauline" userId="S::platapie@transitions-dd.com::7d4c9a4b-b3cc-4a14-91aa-16bdc4cae9c4" providerId="AD" clId="Web-{B8A6AF9F-9300-922D-B4F0-6FC0414676A9}" dt="2024-04-29T16:25:21.088" v="0"/>
              <pc2:cmMkLst xmlns:pc2="http://schemas.microsoft.com/office/powerpoint/2019/9/main/command">
                <pc:docMk/>
                <pc:sldMk cId="3213064439" sldId="261"/>
                <pc2:cmMk id="{E6207B4A-4068-3343-8A4A-F142C5C91ECD}"/>
              </pc2:cmMkLst>
              <pc226:cmRplyChg chg="add">
                <pc226:chgData name="LATAPIE Pauline" userId="S::platapie@transitions-dd.com::7d4c9a4b-b3cc-4a14-91aa-16bdc4cae9c4" providerId="AD" clId="Web-{B8A6AF9F-9300-922D-B4F0-6FC0414676A9}" dt="2024-04-29T16:25:21.088" v="0"/>
                <pc2:cmRplyMkLst xmlns:pc2="http://schemas.microsoft.com/office/powerpoint/2019/9/main/command">
                  <pc:docMk/>
                  <pc:sldMk cId="3213064439" sldId="261"/>
                  <pc2:cmMk id="{E6207B4A-4068-3343-8A4A-F142C5C91ECD}"/>
                  <pc2:cmRplyMk id="{0FFC55A0-9E32-4F1C-9713-1A954FF41D90}"/>
                </pc2:cmRplyMkLst>
              </pc226:cmRplyChg>
            </pc226:cmChg>
          </p:ext>
        </pc:extLst>
      </pc:sldChg>
    </pc:docChg>
  </pc:docChgLst>
  <pc:docChgLst>
    <pc:chgData name="ROSSI Xavier" userId="S::xrossi@transitions-dd.com::703a42e5-19fd-4ddf-bdf1-1ed6f0d15b1e" providerId="AD" clId="Web-{EABF5B92-CA46-88B0-35C9-987139B03A5E}"/>
    <pc:docChg chg="modSld">
      <pc:chgData name="ROSSI Xavier" userId="S::xrossi@transitions-dd.com::703a42e5-19fd-4ddf-bdf1-1ed6f0d15b1e" providerId="AD" clId="Web-{EABF5B92-CA46-88B0-35C9-987139B03A5E}" dt="2024-05-28T14:25:36.178" v="547" actId="20577"/>
      <pc:docMkLst>
        <pc:docMk/>
      </pc:docMkLst>
      <pc:sldChg chg="modSp">
        <pc:chgData name="ROSSI Xavier" userId="S::xrossi@transitions-dd.com::703a42e5-19fd-4ddf-bdf1-1ed6f0d15b1e" providerId="AD" clId="Web-{EABF5B92-CA46-88B0-35C9-987139B03A5E}" dt="2024-05-28T14:04:41.952" v="179" actId="14100"/>
        <pc:sldMkLst>
          <pc:docMk/>
          <pc:sldMk cId="4030062279" sldId="2147479561"/>
        </pc:sldMkLst>
        <pc:spChg chg="mod">
          <ac:chgData name="ROSSI Xavier" userId="S::xrossi@transitions-dd.com::703a42e5-19fd-4ddf-bdf1-1ed6f0d15b1e" providerId="AD" clId="Web-{EABF5B92-CA46-88B0-35C9-987139B03A5E}" dt="2024-05-28T14:04:41.952" v="179" actId="14100"/>
          <ac:spMkLst>
            <pc:docMk/>
            <pc:sldMk cId="4030062279" sldId="2147479561"/>
            <ac:spMk id="9" creationId="{34C156EB-3058-5210-676A-DA4C5A12B9BC}"/>
          </ac:spMkLst>
        </pc:spChg>
      </pc:sldChg>
      <pc:sldChg chg="addSp modSp">
        <pc:chgData name="ROSSI Xavier" userId="S::xrossi@transitions-dd.com::703a42e5-19fd-4ddf-bdf1-1ed6f0d15b1e" providerId="AD" clId="Web-{EABF5B92-CA46-88B0-35C9-987139B03A5E}" dt="2024-05-28T14:25:36.178" v="547" actId="20577"/>
        <pc:sldMkLst>
          <pc:docMk/>
          <pc:sldMk cId="489253877" sldId="2147479567"/>
        </pc:sldMkLst>
        <pc:spChg chg="add mod">
          <ac:chgData name="ROSSI Xavier" userId="S::xrossi@transitions-dd.com::703a42e5-19fd-4ddf-bdf1-1ed6f0d15b1e" providerId="AD" clId="Web-{EABF5B92-CA46-88B0-35C9-987139B03A5E}" dt="2024-05-28T14:24:33.114" v="544" actId="14100"/>
          <ac:spMkLst>
            <pc:docMk/>
            <pc:sldMk cId="489253877" sldId="2147479567"/>
            <ac:spMk id="3" creationId="{345DD525-0C07-8578-699E-9E2BDDDCD459}"/>
          </ac:spMkLst>
        </pc:spChg>
        <pc:spChg chg="add mod">
          <ac:chgData name="ROSSI Xavier" userId="S::xrossi@transitions-dd.com::703a42e5-19fd-4ddf-bdf1-1ed6f0d15b1e" providerId="AD" clId="Web-{EABF5B92-CA46-88B0-35C9-987139B03A5E}" dt="2024-05-28T14:24:49.083" v="546" actId="1076"/>
          <ac:spMkLst>
            <pc:docMk/>
            <pc:sldMk cId="489253877" sldId="2147479567"/>
            <ac:spMk id="4" creationId="{4B3FD741-BC2B-90B3-3CC6-6E157A0DEE2A}"/>
          </ac:spMkLst>
        </pc:spChg>
        <pc:spChg chg="mod">
          <ac:chgData name="ROSSI Xavier" userId="S::xrossi@transitions-dd.com::703a42e5-19fd-4ddf-bdf1-1ed6f0d15b1e" providerId="AD" clId="Web-{EABF5B92-CA46-88B0-35C9-987139B03A5E}" dt="2024-05-28T14:25:36.178" v="547" actId="20577"/>
          <ac:spMkLst>
            <pc:docMk/>
            <pc:sldMk cId="489253877" sldId="2147479567"/>
            <ac:spMk id="9" creationId="{34C156EB-3058-5210-676A-DA4C5A12B9BC}"/>
          </ac:spMkLst>
        </pc:spChg>
      </pc:sldChg>
    </pc:docChg>
  </pc:docChgLst>
  <pc:docChgLst>
    <pc:chgData name="jtavernierforest@gmail.com" userId="S::urn:spo:guest#jtavernierforest@gmail.com::" providerId="AD" clId="Web-{79F16F21-3547-8A5C-1631-C22017C148C3}"/>
    <pc:docChg chg="modSld">
      <pc:chgData name="jtavernierforest@gmail.com" userId="S::urn:spo:guest#jtavernierforest@gmail.com::" providerId="AD" clId="Web-{79F16F21-3547-8A5C-1631-C22017C148C3}" dt="2024-03-15T11:35:13.447" v="1728"/>
      <pc:docMkLst>
        <pc:docMk/>
      </pc:docMkLst>
      <pc:sldChg chg="addSp modSp">
        <pc:chgData name="jtavernierforest@gmail.com" userId="S::urn:spo:guest#jtavernierforest@gmail.com::" providerId="AD" clId="Web-{79F16F21-3547-8A5C-1631-C22017C148C3}" dt="2024-03-15T11:01:26.430" v="929"/>
        <pc:sldMkLst>
          <pc:docMk/>
          <pc:sldMk cId="841838260" sldId="256"/>
        </pc:sldMkLst>
        <pc:graphicFrameChg chg="mod modGraphic">
          <ac:chgData name="jtavernierforest@gmail.com" userId="S::urn:spo:guest#jtavernierforest@gmail.com::" providerId="AD" clId="Web-{79F16F21-3547-8A5C-1631-C22017C148C3}" dt="2024-03-15T11:01:26.430" v="929"/>
          <ac:graphicFrameMkLst>
            <pc:docMk/>
            <pc:sldMk cId="841838260" sldId="256"/>
            <ac:graphicFrameMk id="4" creationId="{5BEED4A6-9821-3C7A-4286-6D54BC0CFFEE}"/>
          </ac:graphicFrameMkLst>
        </pc:graphicFrameChg>
        <pc:picChg chg="add mod">
          <ac:chgData name="jtavernierforest@gmail.com" userId="S::urn:spo:guest#jtavernierforest@gmail.com::" providerId="AD" clId="Web-{79F16F21-3547-8A5C-1631-C22017C148C3}" dt="2024-03-15T11:00:45.227" v="785" actId="1076"/>
          <ac:picMkLst>
            <pc:docMk/>
            <pc:sldMk cId="841838260" sldId="256"/>
            <ac:picMk id="7" creationId="{2F238C1C-6C52-C293-E782-9B0D367FEBDF}"/>
          </ac:picMkLst>
        </pc:picChg>
      </pc:sldChg>
      <pc:sldChg chg="addSp modSp">
        <pc:chgData name="jtavernierforest@gmail.com" userId="S::urn:spo:guest#jtavernierforest@gmail.com::" providerId="AD" clId="Web-{79F16F21-3547-8A5C-1631-C22017C148C3}" dt="2024-03-15T11:25:35.984" v="1346"/>
        <pc:sldMkLst>
          <pc:docMk/>
          <pc:sldMk cId="2183651056" sldId="258"/>
        </pc:sldMkLst>
        <pc:graphicFrameChg chg="mod modGraphic">
          <ac:chgData name="jtavernierforest@gmail.com" userId="S::urn:spo:guest#jtavernierforest@gmail.com::" providerId="AD" clId="Web-{79F16F21-3547-8A5C-1631-C22017C148C3}" dt="2024-03-15T11:25:35.984" v="1346"/>
          <ac:graphicFrameMkLst>
            <pc:docMk/>
            <pc:sldMk cId="2183651056" sldId="258"/>
            <ac:graphicFrameMk id="4" creationId="{5BEED4A6-9821-3C7A-4286-6D54BC0CFFEE}"/>
          </ac:graphicFrameMkLst>
        </pc:graphicFrameChg>
        <pc:picChg chg="add mod">
          <ac:chgData name="jtavernierforest@gmail.com" userId="S::urn:spo:guest#jtavernierforest@gmail.com::" providerId="AD" clId="Web-{79F16F21-3547-8A5C-1631-C22017C148C3}" dt="2024-03-15T10:51:48.343" v="619" actId="1076"/>
          <ac:picMkLst>
            <pc:docMk/>
            <pc:sldMk cId="2183651056" sldId="258"/>
            <ac:picMk id="5" creationId="{BAEED23A-A495-B642-DBE2-8EB91D3699B9}"/>
          </ac:picMkLst>
        </pc:picChg>
        <pc:picChg chg="mod">
          <ac:chgData name="jtavernierforest@gmail.com" userId="S::urn:spo:guest#jtavernierforest@gmail.com::" providerId="AD" clId="Web-{79F16F21-3547-8A5C-1631-C22017C148C3}" dt="2024-03-15T10:51:26.405" v="614" actId="1076"/>
          <ac:picMkLst>
            <pc:docMk/>
            <pc:sldMk cId="2183651056" sldId="258"/>
            <ac:picMk id="6" creationId="{9FEFD043-A54C-B1D2-14F7-FEFBDD7A65A1}"/>
          </ac:picMkLst>
        </pc:picChg>
        <pc:picChg chg="mod">
          <ac:chgData name="jtavernierforest@gmail.com" userId="S::urn:spo:guest#jtavernierforest@gmail.com::" providerId="AD" clId="Web-{79F16F21-3547-8A5C-1631-C22017C148C3}" dt="2024-03-15T10:51:38.874" v="617" actId="1076"/>
          <ac:picMkLst>
            <pc:docMk/>
            <pc:sldMk cId="2183651056" sldId="258"/>
            <ac:picMk id="8" creationId="{7AADC21C-103C-7907-FD62-7953B3ADA746}"/>
          </ac:picMkLst>
        </pc:picChg>
        <pc:picChg chg="add mod">
          <ac:chgData name="jtavernierforest@gmail.com" userId="S::urn:spo:guest#jtavernierforest@gmail.com::" providerId="AD" clId="Web-{79F16F21-3547-8A5C-1631-C22017C148C3}" dt="2024-03-15T10:51:41.202" v="618" actId="1076"/>
          <ac:picMkLst>
            <pc:docMk/>
            <pc:sldMk cId="2183651056" sldId="258"/>
            <ac:picMk id="9" creationId="{B8FCE1B2-DE41-4C8A-8D01-FE40F17A56A8}"/>
          </ac:picMkLst>
        </pc:picChg>
        <pc:picChg chg="add mod">
          <ac:chgData name="jtavernierforest@gmail.com" userId="S::urn:spo:guest#jtavernierforest@gmail.com::" providerId="AD" clId="Web-{79F16F21-3547-8A5C-1631-C22017C148C3}" dt="2024-03-15T10:59:27.975" v="752" actId="1076"/>
          <ac:picMkLst>
            <pc:docMk/>
            <pc:sldMk cId="2183651056" sldId="258"/>
            <ac:picMk id="11" creationId="{E0352BAC-DFF1-1B46-B490-13E555FE6A76}"/>
          </ac:picMkLst>
        </pc:picChg>
        <pc:picChg chg="add mod">
          <ac:chgData name="jtavernierforest@gmail.com" userId="S::urn:spo:guest#jtavernierforest@gmail.com::" providerId="AD" clId="Web-{79F16F21-3547-8A5C-1631-C22017C148C3}" dt="2024-03-15T10:55:49.222" v="690" actId="1076"/>
          <ac:picMkLst>
            <pc:docMk/>
            <pc:sldMk cId="2183651056" sldId="258"/>
            <ac:picMk id="12" creationId="{AB8F5E29-8920-F4FD-46B9-1A9A5C1D2FB3}"/>
          </ac:picMkLst>
        </pc:picChg>
        <pc:picChg chg="add mod">
          <ac:chgData name="jtavernierforest@gmail.com" userId="S::urn:spo:guest#jtavernierforest@gmail.com::" providerId="AD" clId="Web-{79F16F21-3547-8A5C-1631-C22017C148C3}" dt="2024-03-15T10:56:02.941" v="692" actId="1076"/>
          <ac:picMkLst>
            <pc:docMk/>
            <pc:sldMk cId="2183651056" sldId="258"/>
            <ac:picMk id="13" creationId="{F48A0CCB-07A9-2A24-5E84-0024558DAC5B}"/>
          </ac:picMkLst>
        </pc:picChg>
        <pc:picChg chg="add mod">
          <ac:chgData name="jtavernierforest@gmail.com" userId="S::urn:spo:guest#jtavernierforest@gmail.com::" providerId="AD" clId="Web-{79F16F21-3547-8A5C-1631-C22017C148C3}" dt="2024-03-15T10:59:37.741" v="753" actId="1076"/>
          <ac:picMkLst>
            <pc:docMk/>
            <pc:sldMk cId="2183651056" sldId="258"/>
            <ac:picMk id="14" creationId="{42AD6910-104F-7AC6-1AAD-C2188FFA9AED}"/>
          </ac:picMkLst>
        </pc:picChg>
        <pc:picChg chg="add mod">
          <ac:chgData name="jtavernierforest@gmail.com" userId="S::urn:spo:guest#jtavernierforest@gmail.com::" providerId="AD" clId="Web-{79F16F21-3547-8A5C-1631-C22017C148C3}" dt="2024-03-15T10:59:24.616" v="751" actId="1076"/>
          <ac:picMkLst>
            <pc:docMk/>
            <pc:sldMk cId="2183651056" sldId="258"/>
            <ac:picMk id="15" creationId="{BD8FDC18-E5E8-4B7A-3295-0FEF4E5F0811}"/>
          </ac:picMkLst>
        </pc:picChg>
        <pc:cxnChg chg="mod">
          <ac:chgData name="jtavernierforest@gmail.com" userId="S::urn:spo:guest#jtavernierforest@gmail.com::" providerId="AD" clId="Web-{79F16F21-3547-8A5C-1631-C22017C148C3}" dt="2024-03-15T10:51:35.202" v="616" actId="1076"/>
          <ac:cxnSpMkLst>
            <pc:docMk/>
            <pc:sldMk cId="2183651056" sldId="258"/>
            <ac:cxnSpMk id="10" creationId="{689A4C06-2352-F2D2-9BE2-993D68523182}"/>
          </ac:cxnSpMkLst>
        </pc:cxnChg>
      </pc:sldChg>
      <pc:sldChg chg="addSp delSp modSp">
        <pc:chgData name="jtavernierforest@gmail.com" userId="S::urn:spo:guest#jtavernierforest@gmail.com::" providerId="AD" clId="Web-{79F16F21-3547-8A5C-1631-C22017C148C3}" dt="2024-03-15T11:35:13.447" v="1728"/>
        <pc:sldMkLst>
          <pc:docMk/>
          <pc:sldMk cId="2044489935" sldId="259"/>
        </pc:sldMkLst>
        <pc:graphicFrameChg chg="mod modGraphic">
          <ac:chgData name="jtavernierforest@gmail.com" userId="S::urn:spo:guest#jtavernierforest@gmail.com::" providerId="AD" clId="Web-{79F16F21-3547-8A5C-1631-C22017C148C3}" dt="2024-03-15T11:35:13.447" v="1728"/>
          <ac:graphicFrameMkLst>
            <pc:docMk/>
            <pc:sldMk cId="2044489935" sldId="259"/>
            <ac:graphicFrameMk id="4" creationId="{5BEED4A6-9821-3C7A-4286-6D54BC0CFFEE}"/>
          </ac:graphicFrameMkLst>
        </pc:graphicFrameChg>
        <pc:picChg chg="add mod">
          <ac:chgData name="jtavernierforest@gmail.com" userId="S::urn:spo:guest#jtavernierforest@gmail.com::" providerId="AD" clId="Web-{79F16F21-3547-8A5C-1631-C22017C148C3}" dt="2024-03-15T11:20:33.870" v="1313" actId="1076"/>
          <ac:picMkLst>
            <pc:docMk/>
            <pc:sldMk cId="2044489935" sldId="259"/>
            <ac:picMk id="5" creationId="{4479B607-0D7A-339E-21C2-CFC786FCA78D}"/>
          </ac:picMkLst>
        </pc:picChg>
        <pc:picChg chg="add mod">
          <ac:chgData name="jtavernierforest@gmail.com" userId="S::urn:spo:guest#jtavernierforest@gmail.com::" providerId="AD" clId="Web-{79F16F21-3547-8A5C-1631-C22017C148C3}" dt="2024-03-15T11:11:39.862" v="1041" actId="1076"/>
          <ac:picMkLst>
            <pc:docMk/>
            <pc:sldMk cId="2044489935" sldId="259"/>
            <ac:picMk id="9" creationId="{F21CB28F-E805-5CCF-E9F3-73292306214E}"/>
          </ac:picMkLst>
        </pc:picChg>
        <pc:picChg chg="add mod">
          <ac:chgData name="jtavernierforest@gmail.com" userId="S::urn:spo:guest#jtavernierforest@gmail.com::" providerId="AD" clId="Web-{79F16F21-3547-8A5C-1631-C22017C148C3}" dt="2024-03-15T11:12:28.159" v="1073" actId="1076"/>
          <ac:picMkLst>
            <pc:docMk/>
            <pc:sldMk cId="2044489935" sldId="259"/>
            <ac:picMk id="11" creationId="{186DEF95-DB33-212A-60C3-67888A4E9C68}"/>
          </ac:picMkLst>
        </pc:picChg>
        <pc:picChg chg="add del">
          <ac:chgData name="jtavernierforest@gmail.com" userId="S::urn:spo:guest#jtavernierforest@gmail.com::" providerId="AD" clId="Web-{79F16F21-3547-8A5C-1631-C22017C148C3}" dt="2024-03-15T11:12:47.144" v="1091"/>
          <ac:picMkLst>
            <pc:docMk/>
            <pc:sldMk cId="2044489935" sldId="259"/>
            <ac:picMk id="12" creationId="{A56A9BBE-E8E0-282C-CCB2-8FB021A88BA1}"/>
          </ac:picMkLst>
        </pc:picChg>
        <pc:picChg chg="add mod">
          <ac:chgData name="jtavernierforest@gmail.com" userId="S::urn:spo:guest#jtavernierforest@gmail.com::" providerId="AD" clId="Web-{79F16F21-3547-8A5C-1631-C22017C148C3}" dt="2024-03-15T11:12:53.566" v="1093" actId="1076"/>
          <ac:picMkLst>
            <pc:docMk/>
            <pc:sldMk cId="2044489935" sldId="259"/>
            <ac:picMk id="13" creationId="{9E5F0E04-E17A-36F5-E7B6-3183DFB407AB}"/>
          </ac:picMkLst>
        </pc:picChg>
        <pc:picChg chg="add mod">
          <ac:chgData name="jtavernierforest@gmail.com" userId="S::urn:spo:guest#jtavernierforest@gmail.com::" providerId="AD" clId="Web-{79F16F21-3547-8A5C-1631-C22017C148C3}" dt="2024-03-15T11:20:46.902" v="1317" actId="1076"/>
          <ac:picMkLst>
            <pc:docMk/>
            <pc:sldMk cId="2044489935" sldId="259"/>
            <ac:picMk id="14" creationId="{17F330C0-263E-B9A5-D7E7-8EB36D02002C}"/>
          </ac:picMkLst>
        </pc:picChg>
        <pc:picChg chg="add mod">
          <ac:chgData name="jtavernierforest@gmail.com" userId="S::urn:spo:guest#jtavernierforest@gmail.com::" providerId="AD" clId="Web-{79F16F21-3547-8A5C-1631-C22017C148C3}" dt="2024-03-15T11:20:41.964" v="1316" actId="688"/>
          <ac:picMkLst>
            <pc:docMk/>
            <pc:sldMk cId="2044489935" sldId="259"/>
            <ac:picMk id="15" creationId="{1BF8C290-7232-3F32-067D-1D4C9C38EBF1}"/>
          </ac:picMkLst>
        </pc:picChg>
        <pc:picChg chg="add mod">
          <ac:chgData name="jtavernierforest@gmail.com" userId="S::urn:spo:guest#jtavernierforest@gmail.com::" providerId="AD" clId="Web-{79F16F21-3547-8A5C-1631-C22017C148C3}" dt="2024-03-15T11:20:27.792" v="1311" actId="1076"/>
          <ac:picMkLst>
            <pc:docMk/>
            <pc:sldMk cId="2044489935" sldId="259"/>
            <ac:picMk id="17" creationId="{BB37E09A-7A33-4D1C-0CFE-A0F460A172B5}"/>
          </ac:picMkLst>
        </pc:picChg>
        <pc:picChg chg="add mod">
          <ac:chgData name="jtavernierforest@gmail.com" userId="S::urn:spo:guest#jtavernierforest@gmail.com::" providerId="AD" clId="Web-{79F16F21-3547-8A5C-1631-C22017C148C3}" dt="2024-03-15T11:20:30.855" v="1312" actId="1076"/>
          <ac:picMkLst>
            <pc:docMk/>
            <pc:sldMk cId="2044489935" sldId="259"/>
            <ac:picMk id="19" creationId="{C0E83262-9495-79A2-E4E3-A7F03DD5B44E}"/>
          </ac:picMkLst>
        </pc:picChg>
        <pc:picChg chg="add mod">
          <ac:chgData name="jtavernierforest@gmail.com" userId="S::urn:spo:guest#jtavernierforest@gmail.com::" providerId="AD" clId="Web-{79F16F21-3547-8A5C-1631-C22017C148C3}" dt="2024-03-15T11:20:51.105" v="1318" actId="1076"/>
          <ac:picMkLst>
            <pc:docMk/>
            <pc:sldMk cId="2044489935" sldId="259"/>
            <ac:picMk id="21" creationId="{8AA8F140-E846-0DBA-8637-A3170EFC71AC}"/>
          </ac:picMkLst>
        </pc:picChg>
        <pc:picChg chg="add mod">
          <ac:chgData name="jtavernierforest@gmail.com" userId="S::urn:spo:guest#jtavernierforest@gmail.com::" providerId="AD" clId="Web-{79F16F21-3547-8A5C-1631-C22017C148C3}" dt="2024-03-15T11:20:03.839" v="1269" actId="1076"/>
          <ac:picMkLst>
            <pc:docMk/>
            <pc:sldMk cId="2044489935" sldId="259"/>
            <ac:picMk id="22" creationId="{3F646FCB-B696-4E6F-29A9-ADA6C97E0760}"/>
          </ac:picMkLst>
        </pc:picChg>
        <pc:picChg chg="add mod">
          <ac:chgData name="jtavernierforest@gmail.com" userId="S::urn:spo:guest#jtavernierforest@gmail.com::" providerId="AD" clId="Web-{79F16F21-3547-8A5C-1631-C22017C148C3}" dt="2024-03-15T11:22:33.091" v="1320" actId="1076"/>
          <ac:picMkLst>
            <pc:docMk/>
            <pc:sldMk cId="2044489935" sldId="259"/>
            <ac:picMk id="23" creationId="{4DD10D22-B8C2-F7DF-7A2A-8ED56CAF5843}"/>
          </ac:picMkLst>
        </pc:picChg>
        <pc:picChg chg="add mod">
          <ac:chgData name="jtavernierforest@gmail.com" userId="S::urn:spo:guest#jtavernierforest@gmail.com::" providerId="AD" clId="Web-{79F16F21-3547-8A5C-1631-C22017C148C3}" dt="2024-03-15T11:22:55.716" v="1324" actId="1076"/>
          <ac:picMkLst>
            <pc:docMk/>
            <pc:sldMk cId="2044489935" sldId="259"/>
            <ac:picMk id="24" creationId="{DF51F48B-C1E7-C93F-54FA-2C8C2B029232}"/>
          </ac:picMkLst>
        </pc:picChg>
      </pc:sldChg>
      <pc:sldChg chg="addSp delSp modSp">
        <pc:chgData name="jtavernierforest@gmail.com" userId="S::urn:spo:guest#jtavernierforest@gmail.com::" providerId="AD" clId="Web-{79F16F21-3547-8A5C-1631-C22017C148C3}" dt="2024-03-15T11:31:02.239" v="1704" actId="1076"/>
        <pc:sldMkLst>
          <pc:docMk/>
          <pc:sldMk cId="3551465361" sldId="260"/>
        </pc:sldMkLst>
        <pc:graphicFrameChg chg="mod modGraphic">
          <ac:chgData name="jtavernierforest@gmail.com" userId="S::urn:spo:guest#jtavernierforest@gmail.com::" providerId="AD" clId="Web-{79F16F21-3547-8A5C-1631-C22017C148C3}" dt="2024-03-15T11:30:58.833" v="1703"/>
          <ac:graphicFrameMkLst>
            <pc:docMk/>
            <pc:sldMk cId="3551465361" sldId="260"/>
            <ac:graphicFrameMk id="4" creationId="{5BEED4A6-9821-3C7A-4286-6D54BC0CFFEE}"/>
          </ac:graphicFrameMkLst>
        </pc:graphicFrameChg>
        <pc:picChg chg="add del mod">
          <ac:chgData name="jtavernierforest@gmail.com" userId="S::urn:spo:guest#jtavernierforest@gmail.com::" providerId="AD" clId="Web-{79F16F21-3547-8A5C-1631-C22017C148C3}" dt="2024-03-15T11:30:49.411" v="1661"/>
          <ac:picMkLst>
            <pc:docMk/>
            <pc:sldMk cId="3551465361" sldId="260"/>
            <ac:picMk id="5" creationId="{4254F4C4-FBB9-A47C-EF8D-7285E1541F81}"/>
          </ac:picMkLst>
        </pc:picChg>
        <pc:picChg chg="add mod">
          <ac:chgData name="jtavernierforest@gmail.com" userId="S::urn:spo:guest#jtavernierforest@gmail.com::" providerId="AD" clId="Web-{79F16F21-3547-8A5C-1631-C22017C148C3}" dt="2024-03-15T11:31:02.239" v="1704" actId="1076"/>
          <ac:picMkLst>
            <pc:docMk/>
            <pc:sldMk cId="3551465361" sldId="260"/>
            <ac:picMk id="7" creationId="{2DB2F181-CE45-2E8F-45DA-51C47F718E14}"/>
          </ac:picMkLst>
        </pc:picChg>
        <pc:picChg chg="add mod">
          <ac:chgData name="jtavernierforest@gmail.com" userId="S::urn:spo:guest#jtavernierforest@gmail.com::" providerId="AD" clId="Web-{79F16F21-3547-8A5C-1631-C22017C148C3}" dt="2024-03-15T11:29:09.253" v="1506" actId="1076"/>
          <ac:picMkLst>
            <pc:docMk/>
            <pc:sldMk cId="3551465361" sldId="260"/>
            <ac:picMk id="11" creationId="{1FFE3DDC-FBD8-03D1-5B97-3234452005E0}"/>
          </ac:picMkLst>
        </pc:picChg>
        <pc:picChg chg="add mod">
          <ac:chgData name="jtavernierforest@gmail.com" userId="S::urn:spo:guest#jtavernierforest@gmail.com::" providerId="AD" clId="Web-{79F16F21-3547-8A5C-1631-C22017C148C3}" dt="2024-03-15T11:29:12.847" v="1508" actId="1076"/>
          <ac:picMkLst>
            <pc:docMk/>
            <pc:sldMk cId="3551465361" sldId="260"/>
            <ac:picMk id="12" creationId="{3F0AFF4A-73E0-2A35-D238-A41B111E26CE}"/>
          </ac:picMkLst>
        </pc:picChg>
        <pc:picChg chg="add mod">
          <ac:chgData name="jtavernierforest@gmail.com" userId="S::urn:spo:guest#jtavernierforest@gmail.com::" providerId="AD" clId="Web-{79F16F21-3547-8A5C-1631-C22017C148C3}" dt="2024-03-15T11:29:16.644" v="1510" actId="1076"/>
          <ac:picMkLst>
            <pc:docMk/>
            <pc:sldMk cId="3551465361" sldId="260"/>
            <ac:picMk id="13" creationId="{822339D2-8B1D-FCB5-C723-E3E36F31BFBD}"/>
          </ac:picMkLst>
        </pc:picChg>
      </pc:sldChg>
      <pc:sldChg chg="addSp modSp">
        <pc:chgData name="jtavernierforest@gmail.com" userId="S::urn:spo:guest#jtavernierforest@gmail.com::" providerId="AD" clId="Web-{79F16F21-3547-8A5C-1631-C22017C148C3}" dt="2024-03-15T11:32:06.428" v="1724"/>
        <pc:sldMkLst>
          <pc:docMk/>
          <pc:sldMk cId="3213064439" sldId="261"/>
        </pc:sldMkLst>
        <pc:graphicFrameChg chg="mod modGraphic">
          <ac:chgData name="jtavernierforest@gmail.com" userId="S::urn:spo:guest#jtavernierforest@gmail.com::" providerId="AD" clId="Web-{79F16F21-3547-8A5C-1631-C22017C148C3}" dt="2024-03-15T11:32:06.428" v="1724"/>
          <ac:graphicFrameMkLst>
            <pc:docMk/>
            <pc:sldMk cId="3213064439" sldId="261"/>
            <ac:graphicFrameMk id="4" creationId="{5BEED4A6-9821-3C7A-4286-6D54BC0CFFEE}"/>
          </ac:graphicFrameMkLst>
        </pc:graphicFrameChg>
        <pc:picChg chg="add mod">
          <ac:chgData name="jtavernierforest@gmail.com" userId="S::urn:spo:guest#jtavernierforest@gmail.com::" providerId="AD" clId="Web-{79F16F21-3547-8A5C-1631-C22017C148C3}" dt="2024-03-15T10:42:07.787" v="260" actId="1076"/>
          <ac:picMkLst>
            <pc:docMk/>
            <pc:sldMk cId="3213064439" sldId="261"/>
            <ac:picMk id="5" creationId="{7BE5C37F-BEFF-A4FC-C09A-D950F3987218}"/>
          </ac:picMkLst>
        </pc:picChg>
        <pc:picChg chg="add mod">
          <ac:chgData name="jtavernierforest@gmail.com" userId="S::urn:spo:guest#jtavernierforest@gmail.com::" providerId="AD" clId="Web-{79F16F21-3547-8A5C-1631-C22017C148C3}" dt="2024-03-15T11:32:00.022" v="1706" actId="1076"/>
          <ac:picMkLst>
            <pc:docMk/>
            <pc:sldMk cId="3213064439" sldId="261"/>
            <ac:picMk id="9" creationId="{CD92BD7B-0196-92BA-6E34-DD480DB2689E}"/>
          </ac:picMkLst>
        </pc:picChg>
      </pc:sldChg>
    </pc:docChg>
  </pc:docChgLst>
  <pc:docChgLst>
    <pc:chgData name="ROSSI Xavier" userId="703a42e5-19fd-4ddf-bdf1-1ed6f0d15b1e" providerId="ADAL" clId="{008CFE17-245C-394B-9CC5-9F06DDA9342B}"/>
    <pc:docChg chg="undo custSel addSld delSld modSld">
      <pc:chgData name="ROSSI Xavier" userId="703a42e5-19fd-4ddf-bdf1-1ed6f0d15b1e" providerId="ADAL" clId="{008CFE17-245C-394B-9CC5-9F06DDA9342B}" dt="2024-04-09T14:22:43.113" v="9518"/>
      <pc:docMkLst>
        <pc:docMk/>
      </pc:docMkLst>
      <pc:sldChg chg="addSp delSp modSp mod">
        <pc:chgData name="ROSSI Xavier" userId="703a42e5-19fd-4ddf-bdf1-1ed6f0d15b1e" providerId="ADAL" clId="{008CFE17-245C-394B-9CC5-9F06DDA9342B}" dt="2024-04-03T12:13:03.303" v="9044" actId="20577"/>
        <pc:sldMkLst>
          <pc:docMk/>
          <pc:sldMk cId="841838260" sldId="256"/>
        </pc:sldMkLst>
        <pc:spChg chg="mod">
          <ac:chgData name="ROSSI Xavier" userId="703a42e5-19fd-4ddf-bdf1-1ed6f0d15b1e" providerId="ADAL" clId="{008CFE17-245C-394B-9CC5-9F06DDA9342B}" dt="2024-03-27T14:55:14.652" v="4674" actId="1036"/>
          <ac:spMkLst>
            <pc:docMk/>
            <pc:sldMk cId="841838260" sldId="256"/>
            <ac:spMk id="2" creationId="{F9A1E4A5-B81E-1350-4F23-771060C09874}"/>
          </ac:spMkLst>
        </pc:spChg>
        <pc:spChg chg="add mod">
          <ac:chgData name="ROSSI Xavier" userId="703a42e5-19fd-4ddf-bdf1-1ed6f0d15b1e" providerId="ADAL" clId="{008CFE17-245C-394B-9CC5-9F06DDA9342B}" dt="2024-03-27T14:55:37.664" v="4675" actId="20577"/>
          <ac:spMkLst>
            <pc:docMk/>
            <pc:sldMk cId="841838260" sldId="256"/>
            <ac:spMk id="9" creationId="{B2411716-3B63-479D-9772-0C8F0F7182BD}"/>
          </ac:spMkLst>
        </pc:spChg>
        <pc:spChg chg="add mod">
          <ac:chgData name="ROSSI Xavier" userId="703a42e5-19fd-4ddf-bdf1-1ed6f0d15b1e" providerId="ADAL" clId="{008CFE17-245C-394B-9CC5-9F06DDA9342B}" dt="2024-04-03T12:13:03.303" v="9044" actId="20577"/>
          <ac:spMkLst>
            <pc:docMk/>
            <pc:sldMk cId="841838260" sldId="256"/>
            <ac:spMk id="11" creationId="{5FD447AC-A8AE-E5BE-3935-EB057B05F376}"/>
          </ac:spMkLst>
        </pc:spChg>
        <pc:spChg chg="del mod">
          <ac:chgData name="ROSSI Xavier" userId="703a42e5-19fd-4ddf-bdf1-1ed6f0d15b1e" providerId="ADAL" clId="{008CFE17-245C-394B-9CC5-9F06DDA9342B}" dt="2024-03-27T14:30:59.902" v="4064" actId="21"/>
          <ac:spMkLst>
            <pc:docMk/>
            <pc:sldMk cId="841838260" sldId="256"/>
            <ac:spMk id="13" creationId="{BB324A48-B59E-DEDF-6646-DFD4B1020496}"/>
          </ac:spMkLst>
        </pc:spChg>
        <pc:graphicFrameChg chg="del mod modGraphic">
          <ac:chgData name="ROSSI Xavier" userId="703a42e5-19fd-4ddf-bdf1-1ed6f0d15b1e" providerId="ADAL" clId="{008CFE17-245C-394B-9CC5-9F06DDA9342B}" dt="2024-03-27T14:30:59.902" v="4064" actId="21"/>
          <ac:graphicFrameMkLst>
            <pc:docMk/>
            <pc:sldMk cId="841838260" sldId="256"/>
            <ac:graphicFrameMk id="4" creationId="{5BEED4A6-9821-3C7A-4286-6D54BC0CFFEE}"/>
          </ac:graphicFrameMkLst>
        </pc:graphicFrameChg>
        <pc:picChg chg="add del mod">
          <ac:chgData name="ROSSI Xavier" userId="703a42e5-19fd-4ddf-bdf1-1ed6f0d15b1e" providerId="ADAL" clId="{008CFE17-245C-394B-9CC5-9F06DDA9342B}" dt="2024-03-27T14:30:59.902" v="4064" actId="21"/>
          <ac:picMkLst>
            <pc:docMk/>
            <pc:sldMk cId="841838260" sldId="256"/>
            <ac:picMk id="3" creationId="{8A4452B5-08F7-AEB7-8F40-7CF91D362A8D}"/>
          </ac:picMkLst>
        </pc:picChg>
        <pc:picChg chg="add del mod">
          <ac:chgData name="ROSSI Xavier" userId="703a42e5-19fd-4ddf-bdf1-1ed6f0d15b1e" providerId="ADAL" clId="{008CFE17-245C-394B-9CC5-9F06DDA9342B}" dt="2024-03-27T14:30:59.902" v="4064" actId="21"/>
          <ac:picMkLst>
            <pc:docMk/>
            <pc:sldMk cId="841838260" sldId="256"/>
            <ac:picMk id="5" creationId="{6527720E-8B63-0C6C-33B4-E0EA899DDCAC}"/>
          </ac:picMkLst>
        </pc:picChg>
        <pc:picChg chg="del mod">
          <ac:chgData name="ROSSI Xavier" userId="703a42e5-19fd-4ddf-bdf1-1ed6f0d15b1e" providerId="ADAL" clId="{008CFE17-245C-394B-9CC5-9F06DDA9342B}" dt="2024-03-27T14:30:59.902" v="4064" actId="21"/>
          <ac:picMkLst>
            <pc:docMk/>
            <pc:sldMk cId="841838260" sldId="256"/>
            <ac:picMk id="6" creationId="{9FEFD043-A54C-B1D2-14F7-FEFBDD7A65A1}"/>
          </ac:picMkLst>
        </pc:picChg>
        <pc:picChg chg="del mod">
          <ac:chgData name="ROSSI Xavier" userId="703a42e5-19fd-4ddf-bdf1-1ed6f0d15b1e" providerId="ADAL" clId="{008CFE17-245C-394B-9CC5-9F06DDA9342B}" dt="2024-03-27T14:30:59.902" v="4064" actId="21"/>
          <ac:picMkLst>
            <pc:docMk/>
            <pc:sldMk cId="841838260" sldId="256"/>
            <ac:picMk id="7" creationId="{2F238C1C-6C52-C293-E782-9B0D367FEBDF}"/>
          </ac:picMkLst>
        </pc:picChg>
        <pc:picChg chg="del mod">
          <ac:chgData name="ROSSI Xavier" userId="703a42e5-19fd-4ddf-bdf1-1ed6f0d15b1e" providerId="ADAL" clId="{008CFE17-245C-394B-9CC5-9F06DDA9342B}" dt="2024-03-27T14:30:59.902" v="4064" actId="21"/>
          <ac:picMkLst>
            <pc:docMk/>
            <pc:sldMk cId="841838260" sldId="256"/>
            <ac:picMk id="8" creationId="{7AADC21C-103C-7907-FD62-7953B3ADA746}"/>
          </ac:picMkLst>
        </pc:picChg>
        <pc:cxnChg chg="del mod">
          <ac:chgData name="ROSSI Xavier" userId="703a42e5-19fd-4ddf-bdf1-1ed6f0d15b1e" providerId="ADAL" clId="{008CFE17-245C-394B-9CC5-9F06DDA9342B}" dt="2024-03-27T14:30:59.902" v="4064" actId="21"/>
          <ac:cxnSpMkLst>
            <pc:docMk/>
            <pc:sldMk cId="841838260" sldId="256"/>
            <ac:cxnSpMk id="10" creationId="{689A4C06-2352-F2D2-9BE2-993D68523182}"/>
          </ac:cxnSpMkLst>
        </pc:cxnChg>
      </pc:sldChg>
      <pc:sldChg chg="addSp delSp modSp mod modCm">
        <pc:chgData name="ROSSI Xavier" userId="703a42e5-19fd-4ddf-bdf1-1ed6f0d15b1e" providerId="ADAL" clId="{008CFE17-245C-394B-9CC5-9F06DDA9342B}" dt="2024-04-09T14:22:43.113" v="9518"/>
        <pc:sldMkLst>
          <pc:docMk/>
          <pc:sldMk cId="2183651056" sldId="258"/>
        </pc:sldMkLst>
        <pc:spChg chg="del">
          <ac:chgData name="ROSSI Xavier" userId="703a42e5-19fd-4ddf-bdf1-1ed6f0d15b1e" providerId="ADAL" clId="{008CFE17-245C-394B-9CC5-9F06DDA9342B}" dt="2024-03-08T14:28:46.899" v="1" actId="478"/>
          <ac:spMkLst>
            <pc:docMk/>
            <pc:sldMk cId="2183651056" sldId="258"/>
            <ac:spMk id="2" creationId="{F9A1E4A5-B81E-1350-4F23-771060C09874}"/>
          </ac:spMkLst>
        </pc:spChg>
        <pc:spChg chg="mod">
          <ac:chgData name="ROSSI Xavier" userId="703a42e5-19fd-4ddf-bdf1-1ed6f0d15b1e" providerId="ADAL" clId="{008CFE17-245C-394B-9CC5-9F06DDA9342B}" dt="2024-03-27T15:42:18.201" v="5493" actId="1076"/>
          <ac:spMkLst>
            <pc:docMk/>
            <pc:sldMk cId="2183651056" sldId="258"/>
            <ac:spMk id="3" creationId="{C0BF8030-0324-97C2-C622-1CA195A6589D}"/>
          </ac:spMkLst>
        </pc:spChg>
        <pc:spChg chg="add del mod">
          <ac:chgData name="ROSSI Xavier" userId="703a42e5-19fd-4ddf-bdf1-1ed6f0d15b1e" providerId="ADAL" clId="{008CFE17-245C-394B-9CC5-9F06DDA9342B}" dt="2024-03-08T14:28:49.879" v="2" actId="478"/>
          <ac:spMkLst>
            <pc:docMk/>
            <pc:sldMk cId="2183651056" sldId="258"/>
            <ac:spMk id="7" creationId="{0D58C9BC-08EE-CB75-ECBE-4E508F5EE2F1}"/>
          </ac:spMkLst>
        </pc:spChg>
        <pc:graphicFrameChg chg="mod modGraphic">
          <ac:chgData name="ROSSI Xavier" userId="703a42e5-19fd-4ddf-bdf1-1ed6f0d15b1e" providerId="ADAL" clId="{008CFE17-245C-394B-9CC5-9F06DDA9342B}" dt="2024-04-03T10:20:05.910" v="8811" actId="20577"/>
          <ac:graphicFrameMkLst>
            <pc:docMk/>
            <pc:sldMk cId="2183651056" sldId="258"/>
            <ac:graphicFrameMk id="4" creationId="{5BEED4A6-9821-3C7A-4286-6D54BC0CFFEE}"/>
          </ac:graphicFrameMkLst>
        </pc:graphicFrameChg>
        <pc:picChg chg="add mod">
          <ac:chgData name="ROSSI Xavier" userId="703a42e5-19fd-4ddf-bdf1-1ed6f0d15b1e" providerId="ADAL" clId="{008CFE17-245C-394B-9CC5-9F06DDA9342B}" dt="2024-03-27T15:04:24.586" v="4852" actId="1037"/>
          <ac:picMkLst>
            <pc:docMk/>
            <pc:sldMk cId="2183651056" sldId="258"/>
            <ac:picMk id="2" creationId="{5BF9C106-2C26-D5D8-EFB5-D5EFEEE89762}"/>
          </ac:picMkLst>
        </pc:picChg>
        <pc:picChg chg="mod">
          <ac:chgData name="ROSSI Xavier" userId="703a42e5-19fd-4ddf-bdf1-1ed6f0d15b1e" providerId="ADAL" clId="{008CFE17-245C-394B-9CC5-9F06DDA9342B}" dt="2024-03-27T15:04:24.586" v="4852" actId="1037"/>
          <ac:picMkLst>
            <pc:docMk/>
            <pc:sldMk cId="2183651056" sldId="258"/>
            <ac:picMk id="5" creationId="{BAEED23A-A495-B642-DBE2-8EB91D3699B9}"/>
          </ac:picMkLst>
        </pc:picChg>
        <pc:picChg chg="mod">
          <ac:chgData name="ROSSI Xavier" userId="703a42e5-19fd-4ddf-bdf1-1ed6f0d15b1e" providerId="ADAL" clId="{008CFE17-245C-394B-9CC5-9F06DDA9342B}" dt="2024-03-27T15:04:07.226" v="4849" actId="1037"/>
          <ac:picMkLst>
            <pc:docMk/>
            <pc:sldMk cId="2183651056" sldId="258"/>
            <ac:picMk id="6" creationId="{9FEFD043-A54C-B1D2-14F7-FEFBDD7A65A1}"/>
          </ac:picMkLst>
        </pc:picChg>
        <pc:picChg chg="add mod">
          <ac:chgData name="ROSSI Xavier" userId="703a42e5-19fd-4ddf-bdf1-1ed6f0d15b1e" providerId="ADAL" clId="{008CFE17-245C-394B-9CC5-9F06DDA9342B}" dt="2024-03-27T15:04:24.586" v="4852" actId="1037"/>
          <ac:picMkLst>
            <pc:docMk/>
            <pc:sldMk cId="2183651056" sldId="258"/>
            <ac:picMk id="7" creationId="{465FF074-3075-E393-D369-3C27E40862A7}"/>
          </ac:picMkLst>
        </pc:picChg>
        <pc:picChg chg="mod">
          <ac:chgData name="ROSSI Xavier" userId="703a42e5-19fd-4ddf-bdf1-1ed6f0d15b1e" providerId="ADAL" clId="{008CFE17-245C-394B-9CC5-9F06DDA9342B}" dt="2024-03-27T15:04:07.226" v="4849" actId="1037"/>
          <ac:picMkLst>
            <pc:docMk/>
            <pc:sldMk cId="2183651056" sldId="258"/>
            <ac:picMk id="8" creationId="{7AADC21C-103C-7907-FD62-7953B3ADA746}"/>
          </ac:picMkLst>
        </pc:picChg>
        <pc:picChg chg="mod">
          <ac:chgData name="ROSSI Xavier" userId="703a42e5-19fd-4ddf-bdf1-1ed6f0d15b1e" providerId="ADAL" clId="{008CFE17-245C-394B-9CC5-9F06DDA9342B}" dt="2024-03-27T15:04:24.586" v="4852" actId="1037"/>
          <ac:picMkLst>
            <pc:docMk/>
            <pc:sldMk cId="2183651056" sldId="258"/>
            <ac:picMk id="9" creationId="{B8FCE1B2-DE41-4C8A-8D01-FE40F17A56A8}"/>
          </ac:picMkLst>
        </pc:picChg>
        <pc:picChg chg="del">
          <ac:chgData name="ROSSI Xavier" userId="703a42e5-19fd-4ddf-bdf1-1ed6f0d15b1e" providerId="ADAL" clId="{008CFE17-245C-394B-9CC5-9F06DDA9342B}" dt="2024-03-26T16:02:56.629" v="1269" actId="478"/>
          <ac:picMkLst>
            <pc:docMk/>
            <pc:sldMk cId="2183651056" sldId="258"/>
            <ac:picMk id="11" creationId="{E0352BAC-DFF1-1B46-B490-13E555FE6A76}"/>
          </ac:picMkLst>
        </pc:picChg>
        <pc:picChg chg="del">
          <ac:chgData name="ROSSI Xavier" userId="703a42e5-19fd-4ddf-bdf1-1ed6f0d15b1e" providerId="ADAL" clId="{008CFE17-245C-394B-9CC5-9F06DDA9342B}" dt="2024-03-26T16:03:29.959" v="1273" actId="478"/>
          <ac:picMkLst>
            <pc:docMk/>
            <pc:sldMk cId="2183651056" sldId="258"/>
            <ac:picMk id="12" creationId="{AB8F5E29-8920-F4FD-46B9-1A9A5C1D2FB3}"/>
          </ac:picMkLst>
        </pc:picChg>
        <pc:picChg chg="del">
          <ac:chgData name="ROSSI Xavier" userId="703a42e5-19fd-4ddf-bdf1-1ed6f0d15b1e" providerId="ADAL" clId="{008CFE17-245C-394B-9CC5-9F06DDA9342B}" dt="2024-03-26T16:03:59.325" v="1283" actId="478"/>
          <ac:picMkLst>
            <pc:docMk/>
            <pc:sldMk cId="2183651056" sldId="258"/>
            <ac:picMk id="13" creationId="{F48A0CCB-07A9-2A24-5E84-0024558DAC5B}"/>
          </ac:picMkLst>
        </pc:picChg>
        <pc:picChg chg="mod">
          <ac:chgData name="ROSSI Xavier" userId="703a42e5-19fd-4ddf-bdf1-1ed6f0d15b1e" providerId="ADAL" clId="{008CFE17-245C-394B-9CC5-9F06DDA9342B}" dt="2024-03-27T15:04:24.586" v="4852" actId="1037"/>
          <ac:picMkLst>
            <pc:docMk/>
            <pc:sldMk cId="2183651056" sldId="258"/>
            <ac:picMk id="14" creationId="{42AD6910-104F-7AC6-1AAD-C2188FFA9AED}"/>
          </ac:picMkLst>
        </pc:picChg>
        <pc:picChg chg="mod">
          <ac:chgData name="ROSSI Xavier" userId="703a42e5-19fd-4ddf-bdf1-1ed6f0d15b1e" providerId="ADAL" clId="{008CFE17-245C-394B-9CC5-9F06DDA9342B}" dt="2024-03-27T15:04:24.586" v="4852" actId="1037"/>
          <ac:picMkLst>
            <pc:docMk/>
            <pc:sldMk cId="2183651056" sldId="258"/>
            <ac:picMk id="15" creationId="{BD8FDC18-E5E8-4B7A-3295-0FEF4E5F0811}"/>
          </ac:picMkLst>
        </pc:picChg>
        <pc:picChg chg="add del mod">
          <ac:chgData name="ROSSI Xavier" userId="703a42e5-19fd-4ddf-bdf1-1ed6f0d15b1e" providerId="ADAL" clId="{008CFE17-245C-394B-9CC5-9F06DDA9342B}" dt="2024-03-26T17:30:07.683" v="2138" actId="478"/>
          <ac:picMkLst>
            <pc:docMk/>
            <pc:sldMk cId="2183651056" sldId="258"/>
            <ac:picMk id="16" creationId="{2DC3F8B7-5117-47D2-A01F-00298B01165E}"/>
          </ac:picMkLst>
        </pc:picChg>
        <pc:picChg chg="add mod">
          <ac:chgData name="ROSSI Xavier" userId="703a42e5-19fd-4ddf-bdf1-1ed6f0d15b1e" providerId="ADAL" clId="{008CFE17-245C-394B-9CC5-9F06DDA9342B}" dt="2024-03-27T15:04:24.586" v="4852" actId="1037"/>
          <ac:picMkLst>
            <pc:docMk/>
            <pc:sldMk cId="2183651056" sldId="258"/>
            <ac:picMk id="17" creationId="{A2A3CEA3-9930-C4FE-E7D8-2FF5ACDEF03F}"/>
          </ac:picMkLst>
        </pc:picChg>
        <pc:cxnChg chg="mod">
          <ac:chgData name="ROSSI Xavier" userId="703a42e5-19fd-4ddf-bdf1-1ed6f0d15b1e" providerId="ADAL" clId="{008CFE17-245C-394B-9CC5-9F06DDA9342B}" dt="2024-03-27T15:04:07.226" v="4849" actId="1037"/>
          <ac:cxnSpMkLst>
            <pc:docMk/>
            <pc:sldMk cId="2183651056" sldId="258"/>
            <ac:cxnSpMk id="10" creationId="{689A4C06-2352-F2D2-9BE2-993D68523182}"/>
          </ac:cxnSpMkLst>
        </pc:cxnChg>
        <pc:extLst>
          <p:ext xmlns:p="http://schemas.openxmlformats.org/presentationml/2006/main" uri="{D6D511B9-2390-475A-947B-AFAB55BFBCF1}">
            <pc226:cmChg xmlns:pc226="http://schemas.microsoft.com/office/powerpoint/2022/06/main/command" chg="mod">
              <pc226:chgData name="ROSSI Xavier" userId="703a42e5-19fd-4ddf-bdf1-1ed6f0d15b1e" providerId="ADAL" clId="{008CFE17-245C-394B-9CC5-9F06DDA9342B}" dt="2024-04-09T14:22:43.113" v="9518"/>
              <pc2:cmMkLst xmlns:pc2="http://schemas.microsoft.com/office/powerpoint/2019/9/main/command">
                <pc:docMk/>
                <pc:sldMk cId="2183651056" sldId="258"/>
                <pc2:cmMk id="{54F4D278-53C6-4373-9151-04B03DEF949D}"/>
              </pc2:cmMkLst>
              <pc226:cmRplyChg chg="add mod">
                <pc226:chgData name="ROSSI Xavier" userId="703a42e5-19fd-4ddf-bdf1-1ed6f0d15b1e" providerId="ADAL" clId="{008CFE17-245C-394B-9CC5-9F06DDA9342B}" dt="2024-04-03T13:05:36.029" v="9049"/>
                <pc2:cmRplyMkLst xmlns:pc2="http://schemas.microsoft.com/office/powerpoint/2019/9/main/command">
                  <pc:docMk/>
                  <pc:sldMk cId="2183651056" sldId="258"/>
                  <pc2:cmMk id="{54F4D278-53C6-4373-9151-04B03DEF949D}"/>
                  <pc2:cmRplyMk id="{599FA8D1-42D6-3B4B-A040-9F4823D76654}"/>
                </pc2:cmRplyMkLst>
              </pc226:cmRplyChg>
            </pc226:cmChg>
          </p:ext>
        </pc:extLst>
      </pc:sldChg>
      <pc:sldChg chg="addSp delSp modSp mod">
        <pc:chgData name="ROSSI Xavier" userId="703a42e5-19fd-4ddf-bdf1-1ed6f0d15b1e" providerId="ADAL" clId="{008CFE17-245C-394B-9CC5-9F06DDA9342B}" dt="2024-04-03T10:27:42.909" v="9040" actId="20577"/>
        <pc:sldMkLst>
          <pc:docMk/>
          <pc:sldMk cId="2044489935" sldId="259"/>
        </pc:sldMkLst>
        <pc:spChg chg="mod">
          <ac:chgData name="ROSSI Xavier" userId="703a42e5-19fd-4ddf-bdf1-1ed6f0d15b1e" providerId="ADAL" clId="{008CFE17-245C-394B-9CC5-9F06DDA9342B}" dt="2024-03-27T14:58:02.654" v="4747" actId="1036"/>
          <ac:spMkLst>
            <pc:docMk/>
            <pc:sldMk cId="2044489935" sldId="259"/>
            <ac:spMk id="3" creationId="{C0BF8030-0324-97C2-C622-1CA195A6589D}"/>
          </ac:spMkLst>
        </pc:spChg>
        <pc:graphicFrameChg chg="mod modGraphic">
          <ac:chgData name="ROSSI Xavier" userId="703a42e5-19fd-4ddf-bdf1-1ed6f0d15b1e" providerId="ADAL" clId="{008CFE17-245C-394B-9CC5-9F06DDA9342B}" dt="2024-04-03T10:27:42.909" v="9040" actId="20577"/>
          <ac:graphicFrameMkLst>
            <pc:docMk/>
            <pc:sldMk cId="2044489935" sldId="259"/>
            <ac:graphicFrameMk id="4" creationId="{5BEED4A6-9821-3C7A-4286-6D54BC0CFFEE}"/>
          </ac:graphicFrameMkLst>
        </pc:graphicFrameChg>
        <pc:picChg chg="add del mod">
          <ac:chgData name="ROSSI Xavier" userId="703a42e5-19fd-4ddf-bdf1-1ed6f0d15b1e" providerId="ADAL" clId="{008CFE17-245C-394B-9CC5-9F06DDA9342B}" dt="2024-03-27T09:34:11.737" v="3355" actId="478"/>
          <ac:picMkLst>
            <pc:docMk/>
            <pc:sldMk cId="2044489935" sldId="259"/>
            <ac:picMk id="2" creationId="{0B6673EF-4A10-A1C4-ACF3-1C15FFBE6A2F}"/>
          </ac:picMkLst>
        </pc:picChg>
        <pc:picChg chg="del mod">
          <ac:chgData name="ROSSI Xavier" userId="703a42e5-19fd-4ddf-bdf1-1ed6f0d15b1e" providerId="ADAL" clId="{008CFE17-245C-394B-9CC5-9F06DDA9342B}" dt="2024-03-27T09:34:03.378" v="3354" actId="478"/>
          <ac:picMkLst>
            <pc:docMk/>
            <pc:sldMk cId="2044489935" sldId="259"/>
            <ac:picMk id="5" creationId="{4479B607-0D7A-339E-21C2-CFC786FCA78D}"/>
          </ac:picMkLst>
        </pc:picChg>
        <pc:picChg chg="mod">
          <ac:chgData name="ROSSI Xavier" userId="703a42e5-19fd-4ddf-bdf1-1ed6f0d15b1e" providerId="ADAL" clId="{008CFE17-245C-394B-9CC5-9F06DDA9342B}" dt="2024-03-27T15:41:21.288" v="5445" actId="1037"/>
          <ac:picMkLst>
            <pc:docMk/>
            <pc:sldMk cId="2044489935" sldId="259"/>
            <ac:picMk id="6" creationId="{9FEFD043-A54C-B1D2-14F7-FEFBDD7A65A1}"/>
          </ac:picMkLst>
        </pc:picChg>
        <pc:picChg chg="add del mod">
          <ac:chgData name="ROSSI Xavier" userId="703a42e5-19fd-4ddf-bdf1-1ed6f0d15b1e" providerId="ADAL" clId="{008CFE17-245C-394B-9CC5-9F06DDA9342B}" dt="2024-03-27T09:53:28.314" v="3451" actId="478"/>
          <ac:picMkLst>
            <pc:docMk/>
            <pc:sldMk cId="2044489935" sldId="259"/>
            <ac:picMk id="7" creationId="{889A0F87-E368-B171-C60C-BF1C323E8559}"/>
          </ac:picMkLst>
        </pc:picChg>
        <pc:picChg chg="mod">
          <ac:chgData name="ROSSI Xavier" userId="703a42e5-19fd-4ddf-bdf1-1ed6f0d15b1e" providerId="ADAL" clId="{008CFE17-245C-394B-9CC5-9F06DDA9342B}" dt="2024-03-27T15:41:21.288" v="5445" actId="1037"/>
          <ac:picMkLst>
            <pc:docMk/>
            <pc:sldMk cId="2044489935" sldId="259"/>
            <ac:picMk id="8" creationId="{7AADC21C-103C-7907-FD62-7953B3ADA746}"/>
          </ac:picMkLst>
        </pc:picChg>
        <pc:picChg chg="mod">
          <ac:chgData name="ROSSI Xavier" userId="703a42e5-19fd-4ddf-bdf1-1ed6f0d15b1e" providerId="ADAL" clId="{008CFE17-245C-394B-9CC5-9F06DDA9342B}" dt="2024-04-03T10:26:40.100" v="9012" actId="1036"/>
          <ac:picMkLst>
            <pc:docMk/>
            <pc:sldMk cId="2044489935" sldId="259"/>
            <ac:picMk id="9" creationId="{F21CB28F-E805-5CCF-E9F3-73292306214E}"/>
          </ac:picMkLst>
        </pc:picChg>
        <pc:picChg chg="mod">
          <ac:chgData name="ROSSI Xavier" userId="703a42e5-19fd-4ddf-bdf1-1ed6f0d15b1e" providerId="ADAL" clId="{008CFE17-245C-394B-9CC5-9F06DDA9342B}" dt="2024-04-03T10:26:05.209" v="8974" actId="1037"/>
          <ac:picMkLst>
            <pc:docMk/>
            <pc:sldMk cId="2044489935" sldId="259"/>
            <ac:picMk id="11" creationId="{186DEF95-DB33-212A-60C3-67888A4E9C68}"/>
          </ac:picMkLst>
        </pc:picChg>
        <pc:picChg chg="add del mod">
          <ac:chgData name="ROSSI Xavier" userId="703a42e5-19fd-4ddf-bdf1-1ed6f0d15b1e" providerId="ADAL" clId="{008CFE17-245C-394B-9CC5-9F06DDA9342B}" dt="2024-03-27T15:51:43.639" v="5631" actId="478"/>
          <ac:picMkLst>
            <pc:docMk/>
            <pc:sldMk cId="2044489935" sldId="259"/>
            <ac:picMk id="12" creationId="{0BC9BDB7-ACED-A766-CA69-E62FA07D05A2}"/>
          </ac:picMkLst>
        </pc:picChg>
        <pc:picChg chg="del mod">
          <ac:chgData name="ROSSI Xavier" userId="703a42e5-19fd-4ddf-bdf1-1ed6f0d15b1e" providerId="ADAL" clId="{008CFE17-245C-394B-9CC5-9F06DDA9342B}" dt="2024-03-27T16:23:26.492" v="6085" actId="478"/>
          <ac:picMkLst>
            <pc:docMk/>
            <pc:sldMk cId="2044489935" sldId="259"/>
            <ac:picMk id="13" creationId="{9E5F0E04-E17A-36F5-E7B6-3183DFB407AB}"/>
          </ac:picMkLst>
        </pc:picChg>
        <pc:picChg chg="del mod">
          <ac:chgData name="ROSSI Xavier" userId="703a42e5-19fd-4ddf-bdf1-1ed6f0d15b1e" providerId="ADAL" clId="{008CFE17-245C-394B-9CC5-9F06DDA9342B}" dt="2024-03-27T09:34:03.378" v="3354" actId="478"/>
          <ac:picMkLst>
            <pc:docMk/>
            <pc:sldMk cId="2044489935" sldId="259"/>
            <ac:picMk id="14" creationId="{17F330C0-263E-B9A5-D7E7-8EB36D02002C}"/>
          </ac:picMkLst>
        </pc:picChg>
        <pc:picChg chg="del mod">
          <ac:chgData name="ROSSI Xavier" userId="703a42e5-19fd-4ddf-bdf1-1ed6f0d15b1e" providerId="ADAL" clId="{008CFE17-245C-394B-9CC5-9F06DDA9342B}" dt="2024-03-27T09:34:03.378" v="3354" actId="478"/>
          <ac:picMkLst>
            <pc:docMk/>
            <pc:sldMk cId="2044489935" sldId="259"/>
            <ac:picMk id="15" creationId="{1BF8C290-7232-3F32-067D-1D4C9C38EBF1}"/>
          </ac:picMkLst>
        </pc:picChg>
        <pc:picChg chg="add mod">
          <ac:chgData name="ROSSI Xavier" userId="703a42e5-19fd-4ddf-bdf1-1ed6f0d15b1e" providerId="ADAL" clId="{008CFE17-245C-394B-9CC5-9F06DDA9342B}" dt="2024-04-03T10:26:26.004" v="9001" actId="1036"/>
          <ac:picMkLst>
            <pc:docMk/>
            <pc:sldMk cId="2044489935" sldId="259"/>
            <ac:picMk id="16" creationId="{7F826D60-91C5-3DC7-7102-1A415641AD46}"/>
          </ac:picMkLst>
        </pc:picChg>
        <pc:picChg chg="del mod">
          <ac:chgData name="ROSSI Xavier" userId="703a42e5-19fd-4ddf-bdf1-1ed6f0d15b1e" providerId="ADAL" clId="{008CFE17-245C-394B-9CC5-9F06DDA9342B}" dt="2024-03-26T16:07:55.789" v="1337" actId="478"/>
          <ac:picMkLst>
            <pc:docMk/>
            <pc:sldMk cId="2044489935" sldId="259"/>
            <ac:picMk id="17" creationId="{BB37E09A-7A33-4D1C-0CFE-A0F460A172B5}"/>
          </ac:picMkLst>
        </pc:picChg>
        <pc:picChg chg="add mod">
          <ac:chgData name="ROSSI Xavier" userId="703a42e5-19fd-4ddf-bdf1-1ed6f0d15b1e" providerId="ADAL" clId="{008CFE17-245C-394B-9CC5-9F06DDA9342B}" dt="2024-04-03T10:26:26.004" v="9001" actId="1036"/>
          <ac:picMkLst>
            <pc:docMk/>
            <pc:sldMk cId="2044489935" sldId="259"/>
            <ac:picMk id="18" creationId="{28980C61-9042-195B-7422-38D46D49F6D2}"/>
          </ac:picMkLst>
        </pc:picChg>
        <pc:picChg chg="del mod">
          <ac:chgData name="ROSSI Xavier" userId="703a42e5-19fd-4ddf-bdf1-1ed6f0d15b1e" providerId="ADAL" clId="{008CFE17-245C-394B-9CC5-9F06DDA9342B}" dt="2024-03-26T16:08:03.563" v="1340" actId="478"/>
          <ac:picMkLst>
            <pc:docMk/>
            <pc:sldMk cId="2044489935" sldId="259"/>
            <ac:picMk id="19" creationId="{C0E83262-9495-79A2-E4E3-A7F03DD5B44E}"/>
          </ac:picMkLst>
        </pc:picChg>
        <pc:picChg chg="add mod">
          <ac:chgData name="ROSSI Xavier" userId="703a42e5-19fd-4ddf-bdf1-1ed6f0d15b1e" providerId="ADAL" clId="{008CFE17-245C-394B-9CC5-9F06DDA9342B}" dt="2024-04-03T10:25:51.800" v="8962" actId="1035"/>
          <ac:picMkLst>
            <pc:docMk/>
            <pc:sldMk cId="2044489935" sldId="259"/>
            <ac:picMk id="20" creationId="{2D68687C-0841-FD62-33DD-0C9BDDA5009A}"/>
          </ac:picMkLst>
        </pc:picChg>
        <pc:picChg chg="del mod">
          <ac:chgData name="ROSSI Xavier" userId="703a42e5-19fd-4ddf-bdf1-1ed6f0d15b1e" providerId="ADAL" clId="{008CFE17-245C-394B-9CC5-9F06DDA9342B}" dt="2024-03-26T16:08:12.677" v="1343" actId="478"/>
          <ac:picMkLst>
            <pc:docMk/>
            <pc:sldMk cId="2044489935" sldId="259"/>
            <ac:picMk id="21" creationId="{8AA8F140-E846-0DBA-8637-A3170EFC71AC}"/>
          </ac:picMkLst>
        </pc:picChg>
        <pc:picChg chg="mod">
          <ac:chgData name="ROSSI Xavier" userId="703a42e5-19fd-4ddf-bdf1-1ed6f0d15b1e" providerId="ADAL" clId="{008CFE17-245C-394B-9CC5-9F06DDA9342B}" dt="2024-04-03T10:26:16.557" v="8987" actId="1036"/>
          <ac:picMkLst>
            <pc:docMk/>
            <pc:sldMk cId="2044489935" sldId="259"/>
            <ac:picMk id="22" creationId="{3F646FCB-B696-4E6F-29A9-ADA6C97E0760}"/>
          </ac:picMkLst>
        </pc:picChg>
        <pc:picChg chg="mod">
          <ac:chgData name="ROSSI Xavier" userId="703a42e5-19fd-4ddf-bdf1-1ed6f0d15b1e" providerId="ADAL" clId="{008CFE17-245C-394B-9CC5-9F06DDA9342B}" dt="2024-03-27T09:31:19.373" v="3349" actId="1036"/>
          <ac:picMkLst>
            <pc:docMk/>
            <pc:sldMk cId="2044489935" sldId="259"/>
            <ac:picMk id="23" creationId="{4DD10D22-B8C2-F7DF-7A2A-8ED56CAF5843}"/>
          </ac:picMkLst>
        </pc:picChg>
        <pc:picChg chg="mod">
          <ac:chgData name="ROSSI Xavier" userId="703a42e5-19fd-4ddf-bdf1-1ed6f0d15b1e" providerId="ADAL" clId="{008CFE17-245C-394B-9CC5-9F06DDA9342B}" dt="2024-03-27T09:31:19.373" v="3349" actId="1036"/>
          <ac:picMkLst>
            <pc:docMk/>
            <pc:sldMk cId="2044489935" sldId="259"/>
            <ac:picMk id="24" creationId="{DF51F48B-C1E7-C93F-54FA-2C8C2B029232}"/>
          </ac:picMkLst>
        </pc:picChg>
        <pc:cxnChg chg="mod">
          <ac:chgData name="ROSSI Xavier" userId="703a42e5-19fd-4ddf-bdf1-1ed6f0d15b1e" providerId="ADAL" clId="{008CFE17-245C-394B-9CC5-9F06DDA9342B}" dt="2024-03-27T15:41:21.288" v="5445" actId="1037"/>
          <ac:cxnSpMkLst>
            <pc:docMk/>
            <pc:sldMk cId="2044489935" sldId="259"/>
            <ac:cxnSpMk id="10" creationId="{689A4C06-2352-F2D2-9BE2-993D68523182}"/>
          </ac:cxnSpMkLst>
        </pc:cxnChg>
      </pc:sldChg>
      <pc:sldChg chg="addSp delSp modSp add mod modCm modNotesTx">
        <pc:chgData name="ROSSI Xavier" userId="703a42e5-19fd-4ddf-bdf1-1ed6f0d15b1e" providerId="ADAL" clId="{008CFE17-245C-394B-9CC5-9F06DDA9342B}" dt="2024-04-04T16:48:36.408" v="9094"/>
        <pc:sldMkLst>
          <pc:docMk/>
          <pc:sldMk cId="3551465361" sldId="260"/>
        </pc:sldMkLst>
        <pc:spChg chg="mod">
          <ac:chgData name="ROSSI Xavier" userId="703a42e5-19fd-4ddf-bdf1-1ed6f0d15b1e" providerId="ADAL" clId="{008CFE17-245C-394B-9CC5-9F06DDA9342B}" dt="2024-03-27T15:42:05.808" v="5492" actId="1036"/>
          <ac:spMkLst>
            <pc:docMk/>
            <pc:sldMk cId="3551465361" sldId="260"/>
            <ac:spMk id="3" creationId="{C0BF8030-0324-97C2-C622-1CA195A6589D}"/>
          </ac:spMkLst>
        </pc:spChg>
        <pc:graphicFrameChg chg="mod modGraphic">
          <ac:chgData name="ROSSI Xavier" userId="703a42e5-19fd-4ddf-bdf1-1ed6f0d15b1e" providerId="ADAL" clId="{008CFE17-245C-394B-9CC5-9F06DDA9342B}" dt="2024-04-04T16:47:58.061" v="9093" actId="20577"/>
          <ac:graphicFrameMkLst>
            <pc:docMk/>
            <pc:sldMk cId="3551465361" sldId="260"/>
            <ac:graphicFrameMk id="4" creationId="{5BEED4A6-9821-3C7A-4286-6D54BC0CFFEE}"/>
          </ac:graphicFrameMkLst>
        </pc:graphicFrameChg>
        <pc:picChg chg="add del mod">
          <ac:chgData name="ROSSI Xavier" userId="703a42e5-19fd-4ddf-bdf1-1ed6f0d15b1e" providerId="ADAL" clId="{008CFE17-245C-394B-9CC5-9F06DDA9342B}" dt="2024-03-26T16:22:46.246" v="1456"/>
          <ac:picMkLst>
            <pc:docMk/>
            <pc:sldMk cId="3551465361" sldId="260"/>
            <ac:picMk id="2" creationId="{BB67B354-7A73-BBD6-79AB-FBFEB34C07D3}"/>
          </ac:picMkLst>
        </pc:picChg>
        <pc:picChg chg="add del mod">
          <ac:chgData name="ROSSI Xavier" userId="703a42e5-19fd-4ddf-bdf1-1ed6f0d15b1e" providerId="ADAL" clId="{008CFE17-245C-394B-9CC5-9F06DDA9342B}" dt="2024-03-27T16:12:19.894" v="5961" actId="478"/>
          <ac:picMkLst>
            <pc:docMk/>
            <pc:sldMk cId="3551465361" sldId="260"/>
            <ac:picMk id="5" creationId="{06B1FEBE-0702-8640-BE6B-66A909A30DB7}"/>
          </ac:picMkLst>
        </pc:picChg>
        <pc:picChg chg="mod">
          <ac:chgData name="ROSSI Xavier" userId="703a42e5-19fd-4ddf-bdf1-1ed6f0d15b1e" providerId="ADAL" clId="{008CFE17-245C-394B-9CC5-9F06DDA9342B}" dt="2024-03-27T15:41:59.996" v="5486" actId="1036"/>
          <ac:picMkLst>
            <pc:docMk/>
            <pc:sldMk cId="3551465361" sldId="260"/>
            <ac:picMk id="6" creationId="{9FEFD043-A54C-B1D2-14F7-FEFBDD7A65A1}"/>
          </ac:picMkLst>
        </pc:picChg>
        <pc:picChg chg="mod">
          <ac:chgData name="ROSSI Xavier" userId="703a42e5-19fd-4ddf-bdf1-1ed6f0d15b1e" providerId="ADAL" clId="{008CFE17-245C-394B-9CC5-9F06DDA9342B}" dt="2024-04-03T09:11:55.780" v="8164" actId="1076"/>
          <ac:picMkLst>
            <pc:docMk/>
            <pc:sldMk cId="3551465361" sldId="260"/>
            <ac:picMk id="7" creationId="{2DB2F181-CE45-2E8F-45DA-51C47F718E14}"/>
          </ac:picMkLst>
        </pc:picChg>
        <pc:picChg chg="mod">
          <ac:chgData name="ROSSI Xavier" userId="703a42e5-19fd-4ddf-bdf1-1ed6f0d15b1e" providerId="ADAL" clId="{008CFE17-245C-394B-9CC5-9F06DDA9342B}" dt="2024-03-27T15:41:59.996" v="5486" actId="1036"/>
          <ac:picMkLst>
            <pc:docMk/>
            <pc:sldMk cId="3551465361" sldId="260"/>
            <ac:picMk id="8" creationId="{7AADC21C-103C-7907-FD62-7953B3ADA746}"/>
          </ac:picMkLst>
        </pc:picChg>
        <pc:picChg chg="add del mod">
          <ac:chgData name="ROSSI Xavier" userId="703a42e5-19fd-4ddf-bdf1-1ed6f0d15b1e" providerId="ADAL" clId="{008CFE17-245C-394B-9CC5-9F06DDA9342B}" dt="2024-03-27T16:30:48.256" v="6232" actId="478"/>
          <ac:picMkLst>
            <pc:docMk/>
            <pc:sldMk cId="3551465361" sldId="260"/>
            <ac:picMk id="9" creationId="{59CFE9A5-2E37-3159-E241-30CCCD33F5E7}"/>
          </ac:picMkLst>
        </pc:picChg>
        <pc:picChg chg="del">
          <ac:chgData name="ROSSI Xavier" userId="703a42e5-19fd-4ddf-bdf1-1ed6f0d15b1e" providerId="ADAL" clId="{008CFE17-245C-394B-9CC5-9F06DDA9342B}" dt="2024-03-26T16:22:49.661" v="1457" actId="478"/>
          <ac:picMkLst>
            <pc:docMk/>
            <pc:sldMk cId="3551465361" sldId="260"/>
            <ac:picMk id="11" creationId="{1FFE3DDC-FBD8-03D1-5B97-3234452005E0}"/>
          </ac:picMkLst>
        </pc:picChg>
        <pc:picChg chg="del">
          <ac:chgData name="ROSSI Xavier" userId="703a42e5-19fd-4ddf-bdf1-1ed6f0d15b1e" providerId="ADAL" clId="{008CFE17-245C-394B-9CC5-9F06DDA9342B}" dt="2024-03-26T16:23:05.509" v="1460" actId="478"/>
          <ac:picMkLst>
            <pc:docMk/>
            <pc:sldMk cId="3551465361" sldId="260"/>
            <ac:picMk id="12" creationId="{3F0AFF4A-73E0-2A35-D238-A41B111E26CE}"/>
          </ac:picMkLst>
        </pc:picChg>
        <pc:picChg chg="del">
          <ac:chgData name="ROSSI Xavier" userId="703a42e5-19fd-4ddf-bdf1-1ed6f0d15b1e" providerId="ADAL" clId="{008CFE17-245C-394B-9CC5-9F06DDA9342B}" dt="2024-03-26T16:23:13.577" v="1463" actId="478"/>
          <ac:picMkLst>
            <pc:docMk/>
            <pc:sldMk cId="3551465361" sldId="260"/>
            <ac:picMk id="13" creationId="{822339D2-8B1D-FCB5-C723-E3E36F31BFBD}"/>
          </ac:picMkLst>
        </pc:picChg>
        <pc:picChg chg="add del mod">
          <ac:chgData name="ROSSI Xavier" userId="703a42e5-19fd-4ddf-bdf1-1ed6f0d15b1e" providerId="ADAL" clId="{008CFE17-245C-394B-9CC5-9F06DDA9342B}" dt="2024-04-03T09:11:31.831" v="8157" actId="478"/>
          <ac:picMkLst>
            <pc:docMk/>
            <pc:sldMk cId="3551465361" sldId="260"/>
            <ac:picMk id="14" creationId="{1105D69A-2378-EF39-FC3F-F0072EB6530E}"/>
          </ac:picMkLst>
        </pc:picChg>
        <pc:picChg chg="add mod">
          <ac:chgData name="ROSSI Xavier" userId="703a42e5-19fd-4ddf-bdf1-1ed6f0d15b1e" providerId="ADAL" clId="{008CFE17-245C-394B-9CC5-9F06DDA9342B}" dt="2024-04-03T09:41:07.766" v="8410" actId="1076"/>
          <ac:picMkLst>
            <pc:docMk/>
            <pc:sldMk cId="3551465361" sldId="260"/>
            <ac:picMk id="15" creationId="{92A3E184-C455-9359-DD1F-63EA66B82071}"/>
          </ac:picMkLst>
        </pc:picChg>
        <pc:picChg chg="add mod">
          <ac:chgData name="ROSSI Xavier" userId="703a42e5-19fd-4ddf-bdf1-1ed6f0d15b1e" providerId="ADAL" clId="{008CFE17-245C-394B-9CC5-9F06DDA9342B}" dt="2024-04-03T09:11:51.610" v="8163" actId="1076"/>
          <ac:picMkLst>
            <pc:docMk/>
            <pc:sldMk cId="3551465361" sldId="260"/>
            <ac:picMk id="16" creationId="{E5A3DBDD-1E89-E955-2CA5-4B22C61EE5B6}"/>
          </ac:picMkLst>
        </pc:picChg>
        <pc:picChg chg="add mod">
          <ac:chgData name="ROSSI Xavier" userId="703a42e5-19fd-4ddf-bdf1-1ed6f0d15b1e" providerId="ADAL" clId="{008CFE17-245C-394B-9CC5-9F06DDA9342B}" dt="2024-04-03T09:11:45.188" v="8162" actId="1038"/>
          <ac:picMkLst>
            <pc:docMk/>
            <pc:sldMk cId="3551465361" sldId="260"/>
            <ac:picMk id="17" creationId="{7017B50A-5B49-3245-15B0-CBB5D5FCBF70}"/>
          </ac:picMkLst>
        </pc:picChg>
        <pc:picChg chg="add mod">
          <ac:chgData name="ROSSI Xavier" userId="703a42e5-19fd-4ddf-bdf1-1ed6f0d15b1e" providerId="ADAL" clId="{008CFE17-245C-394B-9CC5-9F06DDA9342B}" dt="2024-04-03T09:33:29.586" v="8263" actId="1076"/>
          <ac:picMkLst>
            <pc:docMk/>
            <pc:sldMk cId="3551465361" sldId="260"/>
            <ac:picMk id="18" creationId="{F863ABAF-5BBE-740A-4782-FC3E97E8ACB5}"/>
          </ac:picMkLst>
        </pc:picChg>
        <pc:cxnChg chg="mod">
          <ac:chgData name="ROSSI Xavier" userId="703a42e5-19fd-4ddf-bdf1-1ed6f0d15b1e" providerId="ADAL" clId="{008CFE17-245C-394B-9CC5-9F06DDA9342B}" dt="2024-03-27T15:41:59.996" v="5486" actId="1036"/>
          <ac:cxnSpMkLst>
            <pc:docMk/>
            <pc:sldMk cId="3551465361" sldId="260"/>
            <ac:cxnSpMk id="10" creationId="{689A4C06-2352-F2D2-9BE2-993D68523182}"/>
          </ac:cxnSpMkLst>
        </pc:cxnChg>
        <pc:extLst>
          <p:ext xmlns:p="http://schemas.openxmlformats.org/presentationml/2006/main" uri="{D6D511B9-2390-475A-947B-AFAB55BFBCF1}">
            <pc226:cmChg xmlns:pc226="http://schemas.microsoft.com/office/powerpoint/2022/06/main/command" chg="mod">
              <pc226:chgData name="ROSSI Xavier" userId="703a42e5-19fd-4ddf-bdf1-1ed6f0d15b1e" providerId="ADAL" clId="{008CFE17-245C-394B-9CC5-9F06DDA9342B}" dt="2024-04-04T16:48:36.408" v="9094"/>
              <pc2:cmMkLst xmlns:pc2="http://schemas.microsoft.com/office/powerpoint/2019/9/main/command">
                <pc:docMk/>
                <pc:sldMk cId="3551465361" sldId="260"/>
                <pc2:cmMk id="{C3E56684-7931-4C4A-B477-774C066DDCE7}"/>
              </pc2:cmMkLst>
              <pc226:cmRplyChg chg="add">
                <pc226:chgData name="ROSSI Xavier" userId="703a42e5-19fd-4ddf-bdf1-1ed6f0d15b1e" providerId="ADAL" clId="{008CFE17-245C-394B-9CC5-9F06DDA9342B}" dt="2024-04-03T13:10:30.339" v="9050"/>
                <pc2:cmRplyMkLst xmlns:pc2="http://schemas.microsoft.com/office/powerpoint/2019/9/main/command">
                  <pc:docMk/>
                  <pc:sldMk cId="3551465361" sldId="260"/>
                  <pc2:cmMk id="{C3E56684-7931-4C4A-B477-774C066DDCE7}"/>
                  <pc2:cmRplyMk id="{181ACB06-C586-4E4F-AF34-0565419F5EAC}"/>
                </pc2:cmRplyMkLst>
              </pc226:cmRplyChg>
              <pc226:cmRplyChg chg="add">
                <pc226:chgData name="ROSSI Xavier" userId="703a42e5-19fd-4ddf-bdf1-1ed6f0d15b1e" providerId="ADAL" clId="{008CFE17-245C-394B-9CC5-9F06DDA9342B}" dt="2024-04-04T16:48:36.408" v="9094"/>
                <pc2:cmRplyMkLst xmlns:pc2="http://schemas.microsoft.com/office/powerpoint/2019/9/main/command">
                  <pc:docMk/>
                  <pc:sldMk cId="3551465361" sldId="260"/>
                  <pc2:cmMk id="{C3E56684-7931-4C4A-B477-774C066DDCE7}"/>
                  <pc2:cmRplyMk id="{2D6F2031-FE7F-5D4B-980C-4450A63D6B18}"/>
                </pc2:cmRplyMkLst>
              </pc226:cmRplyChg>
            </pc226:cmChg>
          </p:ext>
        </pc:extLst>
      </pc:sldChg>
      <pc:sldChg chg="addSp delSp modSp add mod">
        <pc:chgData name="ROSSI Xavier" userId="703a42e5-19fd-4ddf-bdf1-1ed6f0d15b1e" providerId="ADAL" clId="{008CFE17-245C-394B-9CC5-9F06DDA9342B}" dt="2024-04-03T10:10:35.344" v="8717" actId="1036"/>
        <pc:sldMkLst>
          <pc:docMk/>
          <pc:sldMk cId="3213064439" sldId="261"/>
        </pc:sldMkLst>
        <pc:spChg chg="mod">
          <ac:chgData name="ROSSI Xavier" userId="703a42e5-19fd-4ddf-bdf1-1ed6f0d15b1e" providerId="ADAL" clId="{008CFE17-245C-394B-9CC5-9F06DDA9342B}" dt="2024-03-27T15:42:44.519" v="5495" actId="1076"/>
          <ac:spMkLst>
            <pc:docMk/>
            <pc:sldMk cId="3213064439" sldId="261"/>
            <ac:spMk id="3" creationId="{C0BF8030-0324-97C2-C622-1CA195A6589D}"/>
          </ac:spMkLst>
        </pc:spChg>
        <pc:graphicFrameChg chg="mod modGraphic">
          <ac:chgData name="ROSSI Xavier" userId="703a42e5-19fd-4ddf-bdf1-1ed6f0d15b1e" providerId="ADAL" clId="{008CFE17-245C-394B-9CC5-9F06DDA9342B}" dt="2024-04-03T10:10:16.200" v="8694" actId="20577"/>
          <ac:graphicFrameMkLst>
            <pc:docMk/>
            <pc:sldMk cId="3213064439" sldId="261"/>
            <ac:graphicFrameMk id="4" creationId="{5BEED4A6-9821-3C7A-4286-6D54BC0CFFEE}"/>
          </ac:graphicFrameMkLst>
        </pc:graphicFrameChg>
        <pc:picChg chg="add mod">
          <ac:chgData name="ROSSI Xavier" userId="703a42e5-19fd-4ddf-bdf1-1ed6f0d15b1e" providerId="ADAL" clId="{008CFE17-245C-394B-9CC5-9F06DDA9342B}" dt="2024-04-03T09:55:24.962" v="8585" actId="1036"/>
          <ac:picMkLst>
            <pc:docMk/>
            <pc:sldMk cId="3213064439" sldId="261"/>
            <ac:picMk id="2" creationId="{9C506F14-88BC-608A-5D0B-A5C777A8D752}"/>
          </ac:picMkLst>
        </pc:picChg>
        <pc:picChg chg="mod">
          <ac:chgData name="ROSSI Xavier" userId="703a42e5-19fd-4ddf-bdf1-1ed6f0d15b1e" providerId="ADAL" clId="{008CFE17-245C-394B-9CC5-9F06DDA9342B}" dt="2024-04-03T10:10:35.344" v="8717" actId="1036"/>
          <ac:picMkLst>
            <pc:docMk/>
            <pc:sldMk cId="3213064439" sldId="261"/>
            <ac:picMk id="5" creationId="{7BE5C37F-BEFF-A4FC-C09A-D950F3987218}"/>
          </ac:picMkLst>
        </pc:picChg>
        <pc:picChg chg="mod">
          <ac:chgData name="ROSSI Xavier" userId="703a42e5-19fd-4ddf-bdf1-1ed6f0d15b1e" providerId="ADAL" clId="{008CFE17-245C-394B-9CC5-9F06DDA9342B}" dt="2024-03-27T15:43:35.916" v="5522" actId="1037"/>
          <ac:picMkLst>
            <pc:docMk/>
            <pc:sldMk cId="3213064439" sldId="261"/>
            <ac:picMk id="6" creationId="{9FEFD043-A54C-B1D2-14F7-FEFBDD7A65A1}"/>
          </ac:picMkLst>
        </pc:picChg>
        <pc:picChg chg="add mod">
          <ac:chgData name="ROSSI Xavier" userId="703a42e5-19fd-4ddf-bdf1-1ed6f0d15b1e" providerId="ADAL" clId="{008CFE17-245C-394B-9CC5-9F06DDA9342B}" dt="2024-04-03T09:55:24.962" v="8585" actId="1036"/>
          <ac:picMkLst>
            <pc:docMk/>
            <pc:sldMk cId="3213064439" sldId="261"/>
            <ac:picMk id="7" creationId="{72A15D79-75FB-1266-1EA4-748EA80819CF}"/>
          </ac:picMkLst>
        </pc:picChg>
        <pc:picChg chg="mod">
          <ac:chgData name="ROSSI Xavier" userId="703a42e5-19fd-4ddf-bdf1-1ed6f0d15b1e" providerId="ADAL" clId="{008CFE17-245C-394B-9CC5-9F06DDA9342B}" dt="2024-03-27T15:43:35.916" v="5522" actId="1037"/>
          <ac:picMkLst>
            <pc:docMk/>
            <pc:sldMk cId="3213064439" sldId="261"/>
            <ac:picMk id="8" creationId="{7AADC21C-103C-7907-FD62-7953B3ADA746}"/>
          </ac:picMkLst>
        </pc:picChg>
        <pc:picChg chg="mod">
          <ac:chgData name="ROSSI Xavier" userId="703a42e5-19fd-4ddf-bdf1-1ed6f0d15b1e" providerId="ADAL" clId="{008CFE17-245C-394B-9CC5-9F06DDA9342B}" dt="2024-04-03T09:55:24.962" v="8585" actId="1036"/>
          <ac:picMkLst>
            <pc:docMk/>
            <pc:sldMk cId="3213064439" sldId="261"/>
            <ac:picMk id="9" creationId="{CD92BD7B-0196-92BA-6E34-DD480DB2689E}"/>
          </ac:picMkLst>
        </pc:picChg>
        <pc:picChg chg="add del mod">
          <ac:chgData name="ROSSI Xavier" userId="703a42e5-19fd-4ddf-bdf1-1ed6f0d15b1e" providerId="ADAL" clId="{008CFE17-245C-394B-9CC5-9F06DDA9342B}" dt="2024-03-27T18:09:10.944" v="7865" actId="478"/>
          <ac:picMkLst>
            <pc:docMk/>
            <pc:sldMk cId="3213064439" sldId="261"/>
            <ac:picMk id="11" creationId="{E1ACFAEF-2918-A465-571F-22F1B4071FDE}"/>
          </ac:picMkLst>
        </pc:picChg>
        <pc:picChg chg="add mod">
          <ac:chgData name="ROSSI Xavier" userId="703a42e5-19fd-4ddf-bdf1-1ed6f0d15b1e" providerId="ADAL" clId="{008CFE17-245C-394B-9CC5-9F06DDA9342B}" dt="2024-04-03T09:55:24.962" v="8585" actId="1036"/>
          <ac:picMkLst>
            <pc:docMk/>
            <pc:sldMk cId="3213064439" sldId="261"/>
            <ac:picMk id="12" creationId="{A6036393-1DD5-5A25-E038-8B2CF0AFC4C5}"/>
          </ac:picMkLst>
        </pc:picChg>
        <pc:cxnChg chg="mod">
          <ac:chgData name="ROSSI Xavier" userId="703a42e5-19fd-4ddf-bdf1-1ed6f0d15b1e" providerId="ADAL" clId="{008CFE17-245C-394B-9CC5-9F06DDA9342B}" dt="2024-03-27T15:43:35.916" v="5522" actId="1037"/>
          <ac:cxnSpMkLst>
            <pc:docMk/>
            <pc:sldMk cId="3213064439" sldId="261"/>
            <ac:cxnSpMk id="10" creationId="{689A4C06-2352-F2D2-9BE2-993D68523182}"/>
          </ac:cxnSpMkLst>
        </pc:cxnChg>
      </pc:sldChg>
      <pc:sldChg chg="modSp new mod">
        <pc:chgData name="ROSSI Xavier" userId="703a42e5-19fd-4ddf-bdf1-1ed6f0d15b1e" providerId="ADAL" clId="{008CFE17-245C-394B-9CC5-9F06DDA9342B}" dt="2024-04-03T10:11:59.095" v="8759" actId="20577"/>
        <pc:sldMkLst>
          <pc:docMk/>
          <pc:sldMk cId="3495933662" sldId="262"/>
        </pc:sldMkLst>
        <pc:spChg chg="mod">
          <ac:chgData name="ROSSI Xavier" userId="703a42e5-19fd-4ddf-bdf1-1ed6f0d15b1e" providerId="ADAL" clId="{008CFE17-245C-394B-9CC5-9F06DDA9342B}" dt="2024-03-27T08:57:57.028" v="3080" actId="1035"/>
          <ac:spMkLst>
            <pc:docMk/>
            <pc:sldMk cId="3495933662" sldId="262"/>
            <ac:spMk id="2" creationId="{057FAC5E-3F79-E2DD-6B72-D1A4A26B8F68}"/>
          </ac:spMkLst>
        </pc:spChg>
        <pc:spChg chg="mod">
          <ac:chgData name="ROSSI Xavier" userId="703a42e5-19fd-4ddf-bdf1-1ed6f0d15b1e" providerId="ADAL" clId="{008CFE17-245C-394B-9CC5-9F06DDA9342B}" dt="2024-04-03T10:11:59.095" v="8759" actId="20577"/>
          <ac:spMkLst>
            <pc:docMk/>
            <pc:sldMk cId="3495933662" sldId="262"/>
            <ac:spMk id="3" creationId="{C96D3BA6-0A21-08B4-4934-3F3885172C9E}"/>
          </ac:spMkLst>
        </pc:spChg>
      </pc:sldChg>
      <pc:sldChg chg="addSp modSp new mod">
        <pc:chgData name="ROSSI Xavier" userId="703a42e5-19fd-4ddf-bdf1-1ed6f0d15b1e" providerId="ADAL" clId="{008CFE17-245C-394B-9CC5-9F06DDA9342B}" dt="2024-03-27T16:08:21.280" v="5921" actId="20577"/>
        <pc:sldMkLst>
          <pc:docMk/>
          <pc:sldMk cId="3312551349" sldId="263"/>
        </pc:sldMkLst>
        <pc:spChg chg="add mod">
          <ac:chgData name="ROSSI Xavier" userId="703a42e5-19fd-4ddf-bdf1-1ed6f0d15b1e" providerId="ADAL" clId="{008CFE17-245C-394B-9CC5-9F06DDA9342B}" dt="2024-03-27T14:58:54.213" v="4800" actId="1035"/>
          <ac:spMkLst>
            <pc:docMk/>
            <pc:sldMk cId="3312551349" sldId="263"/>
            <ac:spMk id="2" creationId="{AD4B703B-5ABD-1C73-B666-85330FF7C7EB}"/>
          </ac:spMkLst>
        </pc:spChg>
        <pc:graphicFrameChg chg="add mod modGraphic">
          <ac:chgData name="ROSSI Xavier" userId="703a42e5-19fd-4ddf-bdf1-1ed6f0d15b1e" providerId="ADAL" clId="{008CFE17-245C-394B-9CC5-9F06DDA9342B}" dt="2024-03-27T16:08:21.280" v="5921" actId="20577"/>
          <ac:graphicFrameMkLst>
            <pc:docMk/>
            <pc:sldMk cId="3312551349" sldId="263"/>
            <ac:graphicFrameMk id="3" creationId="{27B9F69D-F2FB-5B4C-F080-7C3DB5B87160}"/>
          </ac:graphicFrameMkLst>
        </pc:graphicFrameChg>
        <pc:picChg chg="add mod">
          <ac:chgData name="ROSSI Xavier" userId="703a42e5-19fd-4ddf-bdf1-1ed6f0d15b1e" providerId="ADAL" clId="{008CFE17-245C-394B-9CC5-9F06DDA9342B}" dt="2024-03-27T15:39:03.301" v="5283" actId="1037"/>
          <ac:picMkLst>
            <pc:docMk/>
            <pc:sldMk cId="3312551349" sldId="263"/>
            <ac:picMk id="4" creationId="{DFF88D0F-5DF2-04E8-5574-003021EDF2F3}"/>
          </ac:picMkLst>
        </pc:picChg>
        <pc:picChg chg="add mod">
          <ac:chgData name="ROSSI Xavier" userId="703a42e5-19fd-4ddf-bdf1-1ed6f0d15b1e" providerId="ADAL" clId="{008CFE17-245C-394B-9CC5-9F06DDA9342B}" dt="2024-03-27T15:39:16.651" v="5309" actId="1036"/>
          <ac:picMkLst>
            <pc:docMk/>
            <pc:sldMk cId="3312551349" sldId="263"/>
            <ac:picMk id="5" creationId="{ACBF6240-3656-68D5-E04E-ABBDB094618A}"/>
          </ac:picMkLst>
        </pc:picChg>
        <pc:picChg chg="add mod">
          <ac:chgData name="ROSSI Xavier" userId="703a42e5-19fd-4ddf-bdf1-1ed6f0d15b1e" providerId="ADAL" clId="{008CFE17-245C-394B-9CC5-9F06DDA9342B}" dt="2024-03-27T15:39:10.349" v="5297" actId="1036"/>
          <ac:picMkLst>
            <pc:docMk/>
            <pc:sldMk cId="3312551349" sldId="263"/>
            <ac:picMk id="6" creationId="{D35B1D91-B430-C0F4-5158-434E1B2D3169}"/>
          </ac:picMkLst>
        </pc:picChg>
        <pc:picChg chg="add mod">
          <ac:chgData name="ROSSI Xavier" userId="703a42e5-19fd-4ddf-bdf1-1ed6f0d15b1e" providerId="ADAL" clId="{008CFE17-245C-394B-9CC5-9F06DDA9342B}" dt="2024-03-27T15:39:23.562" v="5322" actId="1035"/>
          <ac:picMkLst>
            <pc:docMk/>
            <pc:sldMk cId="3312551349" sldId="263"/>
            <ac:picMk id="7" creationId="{9D4A9766-0B96-D5FE-BC1B-9FA2AD887313}"/>
          </ac:picMkLst>
        </pc:picChg>
        <pc:picChg chg="add mod">
          <ac:chgData name="ROSSI Xavier" userId="703a42e5-19fd-4ddf-bdf1-1ed6f0d15b1e" providerId="ADAL" clId="{008CFE17-245C-394B-9CC5-9F06DDA9342B}" dt="2024-03-27T15:39:30.581" v="5346" actId="1036"/>
          <ac:picMkLst>
            <pc:docMk/>
            <pc:sldMk cId="3312551349" sldId="263"/>
            <ac:picMk id="8" creationId="{AA47D0A6-F18A-6963-D3A3-C3070B241872}"/>
          </ac:picMkLst>
        </pc:picChg>
        <pc:picChg chg="add mod">
          <ac:chgData name="ROSSI Xavier" userId="703a42e5-19fd-4ddf-bdf1-1ed6f0d15b1e" providerId="ADAL" clId="{008CFE17-245C-394B-9CC5-9F06DDA9342B}" dt="2024-03-27T15:39:03.301" v="5283" actId="1037"/>
          <ac:picMkLst>
            <pc:docMk/>
            <pc:sldMk cId="3312551349" sldId="263"/>
            <ac:picMk id="9" creationId="{A8B5D1B1-5FF1-6253-54CF-FB23CA2474D8}"/>
          </ac:picMkLst>
        </pc:picChg>
        <pc:picChg chg="add mod">
          <ac:chgData name="ROSSI Xavier" userId="703a42e5-19fd-4ddf-bdf1-1ed6f0d15b1e" providerId="ADAL" clId="{008CFE17-245C-394B-9CC5-9F06DDA9342B}" dt="2024-03-27T15:38:25.637" v="5278" actId="1037"/>
          <ac:picMkLst>
            <pc:docMk/>
            <pc:sldMk cId="3312551349" sldId="263"/>
            <ac:picMk id="10" creationId="{BFF5FD49-51D0-B082-EEDA-AF2D8B50B15E}"/>
          </ac:picMkLst>
        </pc:picChg>
        <pc:picChg chg="add mod">
          <ac:chgData name="ROSSI Xavier" userId="703a42e5-19fd-4ddf-bdf1-1ed6f0d15b1e" providerId="ADAL" clId="{008CFE17-245C-394B-9CC5-9F06DDA9342B}" dt="2024-03-27T15:38:25.637" v="5278" actId="1037"/>
          <ac:picMkLst>
            <pc:docMk/>
            <pc:sldMk cId="3312551349" sldId="263"/>
            <ac:picMk id="11" creationId="{D1AEC55F-CE82-0A6E-BCDD-31D68188A8CE}"/>
          </ac:picMkLst>
        </pc:picChg>
        <pc:cxnChg chg="add mod">
          <ac:chgData name="ROSSI Xavier" userId="703a42e5-19fd-4ddf-bdf1-1ed6f0d15b1e" providerId="ADAL" clId="{008CFE17-245C-394B-9CC5-9F06DDA9342B}" dt="2024-03-27T15:38:25.637" v="5278" actId="1037"/>
          <ac:cxnSpMkLst>
            <pc:docMk/>
            <pc:sldMk cId="3312551349" sldId="263"/>
            <ac:cxnSpMk id="12" creationId="{5CE15916-218D-6512-A1AB-688239FDE827}"/>
          </ac:cxnSpMkLst>
        </pc:cxnChg>
      </pc:sldChg>
      <pc:sldChg chg="addSp modSp new mod modCm">
        <pc:chgData name="ROSSI Xavier" userId="703a42e5-19fd-4ddf-bdf1-1ed6f0d15b1e" providerId="ADAL" clId="{008CFE17-245C-394B-9CC5-9F06DDA9342B}" dt="2024-04-04T17:14:02.936" v="9517"/>
        <pc:sldMkLst>
          <pc:docMk/>
          <pc:sldMk cId="3211156712" sldId="264"/>
        </pc:sldMkLst>
        <pc:spChg chg="add mod">
          <ac:chgData name="ROSSI Xavier" userId="703a42e5-19fd-4ddf-bdf1-1ed6f0d15b1e" providerId="ADAL" clId="{008CFE17-245C-394B-9CC5-9F06DDA9342B}" dt="2024-03-27T15:42:30.333" v="5494" actId="1076"/>
          <ac:spMkLst>
            <pc:docMk/>
            <pc:sldMk cId="3211156712" sldId="264"/>
            <ac:spMk id="6" creationId="{33737490-C672-0C56-D04E-EC8A7B75ACAE}"/>
          </ac:spMkLst>
        </pc:spChg>
        <pc:graphicFrameChg chg="add mod modGraphic">
          <ac:chgData name="ROSSI Xavier" userId="703a42e5-19fd-4ddf-bdf1-1ed6f0d15b1e" providerId="ADAL" clId="{008CFE17-245C-394B-9CC5-9F06DDA9342B}" dt="2024-04-04T17:13:51.449" v="9516" actId="20577"/>
          <ac:graphicFrameMkLst>
            <pc:docMk/>
            <pc:sldMk cId="3211156712" sldId="264"/>
            <ac:graphicFrameMk id="2" creationId="{3E7EC279-B108-F926-4669-DEE1AD412B7A}"/>
          </ac:graphicFrameMkLst>
        </pc:graphicFrameChg>
        <pc:picChg chg="add mod">
          <ac:chgData name="ROSSI Xavier" userId="703a42e5-19fd-4ddf-bdf1-1ed6f0d15b1e" providerId="ADAL" clId="{008CFE17-245C-394B-9CC5-9F06DDA9342B}" dt="2024-03-27T14:56:29.898" v="4715" actId="1035"/>
          <ac:picMkLst>
            <pc:docMk/>
            <pc:sldMk cId="3211156712" sldId="264"/>
            <ac:picMk id="3" creationId="{1F5A0FE9-25E0-04C5-48AF-E1C84742EE5B}"/>
          </ac:picMkLst>
        </pc:picChg>
        <pc:picChg chg="add mod">
          <ac:chgData name="ROSSI Xavier" userId="703a42e5-19fd-4ddf-bdf1-1ed6f0d15b1e" providerId="ADAL" clId="{008CFE17-245C-394B-9CC5-9F06DDA9342B}" dt="2024-03-27T14:56:29.898" v="4715" actId="1035"/>
          <ac:picMkLst>
            <pc:docMk/>
            <pc:sldMk cId="3211156712" sldId="264"/>
            <ac:picMk id="4" creationId="{F90DA847-7081-DCD5-EDED-833C62AAD23A}"/>
          </ac:picMkLst>
        </pc:picChg>
        <pc:picChg chg="add mod">
          <ac:chgData name="ROSSI Xavier" userId="703a42e5-19fd-4ddf-bdf1-1ed6f0d15b1e" providerId="ADAL" clId="{008CFE17-245C-394B-9CC5-9F06DDA9342B}" dt="2024-04-04T17:11:44.857" v="9497" actId="1038"/>
          <ac:picMkLst>
            <pc:docMk/>
            <pc:sldMk cId="3211156712" sldId="264"/>
            <ac:picMk id="7" creationId="{B36EE9DA-54B3-C294-8B3E-E94FF8275B38}"/>
          </ac:picMkLst>
        </pc:picChg>
        <pc:picChg chg="add mod">
          <ac:chgData name="ROSSI Xavier" userId="703a42e5-19fd-4ddf-bdf1-1ed6f0d15b1e" providerId="ADAL" clId="{008CFE17-245C-394B-9CC5-9F06DDA9342B}" dt="2024-04-04T17:11:53.532" v="9502" actId="1036"/>
          <ac:picMkLst>
            <pc:docMk/>
            <pc:sldMk cId="3211156712" sldId="264"/>
            <ac:picMk id="8" creationId="{AED7B92E-C0C6-2250-39EA-42235A3555A2}"/>
          </ac:picMkLst>
        </pc:picChg>
        <pc:picChg chg="add mod">
          <ac:chgData name="ROSSI Xavier" userId="703a42e5-19fd-4ddf-bdf1-1ed6f0d15b1e" providerId="ADAL" clId="{008CFE17-245C-394B-9CC5-9F06DDA9342B}" dt="2024-04-04T17:11:42.450" v="9494" actId="1036"/>
          <ac:picMkLst>
            <pc:docMk/>
            <pc:sldMk cId="3211156712" sldId="264"/>
            <ac:picMk id="9" creationId="{9AF56899-55A9-B2BE-CA37-62C842ADD57C}"/>
          </ac:picMkLst>
        </pc:picChg>
        <pc:cxnChg chg="add mod">
          <ac:chgData name="ROSSI Xavier" userId="703a42e5-19fd-4ddf-bdf1-1ed6f0d15b1e" providerId="ADAL" clId="{008CFE17-245C-394B-9CC5-9F06DDA9342B}" dt="2024-03-27T14:56:29.898" v="4715" actId="1035"/>
          <ac:cxnSpMkLst>
            <pc:docMk/>
            <pc:sldMk cId="3211156712" sldId="264"/>
            <ac:cxnSpMk id="5" creationId="{DE57D919-7F8A-3D28-866D-4BA0F2DE333D}"/>
          </ac:cxnSpMkLst>
        </pc:cxnChg>
        <pc:extLst>
          <p:ext xmlns:p="http://schemas.openxmlformats.org/presentationml/2006/main" uri="{D6D511B9-2390-475A-947B-AFAB55BFBCF1}">
            <pc226:cmChg xmlns:pc226="http://schemas.microsoft.com/office/powerpoint/2022/06/main/command" chg="mod">
              <pc226:chgData name="ROSSI Xavier" userId="703a42e5-19fd-4ddf-bdf1-1ed6f0d15b1e" providerId="ADAL" clId="{008CFE17-245C-394B-9CC5-9F06DDA9342B}" dt="2024-04-04T17:13:51.449" v="9516" actId="20577"/>
              <pc2:cmMkLst xmlns:pc2="http://schemas.microsoft.com/office/powerpoint/2019/9/main/command">
                <pc:docMk/>
                <pc:sldMk cId="3211156712" sldId="264"/>
                <pc2:cmMk id="{4237090E-73C9-42D7-8AD2-7A433B137E7A}"/>
              </pc2:cmMkLst>
              <pc226:cmRplyChg chg="add">
                <pc226:chgData name="ROSSI Xavier" userId="703a42e5-19fd-4ddf-bdf1-1ed6f0d15b1e" providerId="ADAL" clId="{008CFE17-245C-394B-9CC5-9F06DDA9342B}" dt="2024-04-03T12:56:06.217" v="9045"/>
                <pc2:cmRplyMkLst xmlns:pc2="http://schemas.microsoft.com/office/powerpoint/2019/9/main/command">
                  <pc:docMk/>
                  <pc:sldMk cId="3211156712" sldId="264"/>
                  <pc2:cmMk id="{4237090E-73C9-42D7-8AD2-7A433B137E7A}"/>
                  <pc2:cmRplyMk id="{DEEE4618-292E-0C4E-9E9F-D7DCD0F75515}"/>
                </pc2:cmRplyMkLst>
              </pc226:cmRplyChg>
              <pc226:cmRplyChg chg="add">
                <pc226:chgData name="ROSSI Xavier" userId="703a42e5-19fd-4ddf-bdf1-1ed6f0d15b1e" providerId="ADAL" clId="{008CFE17-245C-394B-9CC5-9F06DDA9342B}" dt="2024-04-04T17:13:06.536" v="9504"/>
                <pc2:cmRplyMkLst xmlns:pc2="http://schemas.microsoft.com/office/powerpoint/2019/9/main/command">
                  <pc:docMk/>
                  <pc:sldMk cId="3211156712" sldId="264"/>
                  <pc2:cmMk id="{4237090E-73C9-42D7-8AD2-7A433B137E7A}"/>
                  <pc2:cmRplyMk id="{7A7A1A82-5751-AB4A-A7C2-91711F590BFC}"/>
                </pc2:cmRplyMkLst>
              </pc226:cmRplyChg>
            </pc226:cmChg>
            <pc226:cmChg xmlns:pc226="http://schemas.microsoft.com/office/powerpoint/2022/06/main/command" chg="mod">
              <pc226:chgData name="ROSSI Xavier" userId="703a42e5-19fd-4ddf-bdf1-1ed6f0d15b1e" providerId="ADAL" clId="{008CFE17-245C-394B-9CC5-9F06DDA9342B}" dt="2024-04-04T17:14:02.936" v="9517"/>
              <pc2:cmMkLst xmlns:pc2="http://schemas.microsoft.com/office/powerpoint/2019/9/main/command">
                <pc:docMk/>
                <pc:sldMk cId="3211156712" sldId="264"/>
                <pc2:cmMk id="{602C0A4C-4B01-4739-94C8-12D801D45583}"/>
              </pc2:cmMkLst>
              <pc226:cmRplyChg chg="add">
                <pc226:chgData name="ROSSI Xavier" userId="703a42e5-19fd-4ddf-bdf1-1ed6f0d15b1e" providerId="ADAL" clId="{008CFE17-245C-394B-9CC5-9F06DDA9342B}" dt="2024-04-03T12:59:01.995" v="9047"/>
                <pc2:cmRplyMkLst xmlns:pc2="http://schemas.microsoft.com/office/powerpoint/2019/9/main/command">
                  <pc:docMk/>
                  <pc:sldMk cId="3211156712" sldId="264"/>
                  <pc2:cmMk id="{602C0A4C-4B01-4739-94C8-12D801D45583}"/>
                  <pc2:cmRplyMk id="{7210AFAC-53E1-C04C-B6F6-8031DFA5A25B}"/>
                </pc2:cmRplyMkLst>
              </pc226:cmRplyChg>
            </pc226:cmChg>
            <pc226:cmChg xmlns:pc226="http://schemas.microsoft.com/office/powerpoint/2022/06/main/command" chg="mod">
              <pc226:chgData name="ROSSI Xavier" userId="703a42e5-19fd-4ddf-bdf1-1ed6f0d15b1e" providerId="ADAL" clId="{008CFE17-245C-394B-9CC5-9F06DDA9342B}" dt="2024-04-04T16:52:02.816" v="9198"/>
              <pc2:cmMkLst xmlns:pc2="http://schemas.microsoft.com/office/powerpoint/2019/9/main/command">
                <pc:docMk/>
                <pc:sldMk cId="3211156712" sldId="264"/>
                <pc2:cmMk id="{9E3B3DAE-714D-42CB-A3FD-80EF54054507}"/>
              </pc2:cmMkLst>
              <pc226:cmRplyChg chg="add">
                <pc226:chgData name="ROSSI Xavier" userId="703a42e5-19fd-4ddf-bdf1-1ed6f0d15b1e" providerId="ADAL" clId="{008CFE17-245C-394B-9CC5-9F06DDA9342B}" dt="2024-04-03T12:57:20.492" v="9046"/>
                <pc2:cmRplyMkLst xmlns:pc2="http://schemas.microsoft.com/office/powerpoint/2019/9/main/command">
                  <pc:docMk/>
                  <pc:sldMk cId="3211156712" sldId="264"/>
                  <pc2:cmMk id="{9E3B3DAE-714D-42CB-A3FD-80EF54054507}"/>
                  <pc2:cmRplyMk id="{527C8B80-4EEF-DB41-B7E4-B9BF8C8130EC}"/>
                </pc2:cmRplyMkLst>
              </pc226:cmRplyChg>
            </pc226:cmChg>
          </p:ext>
        </pc:extLst>
      </pc:sldChg>
      <pc:sldChg chg="addSp delSp modSp new del mod">
        <pc:chgData name="ROSSI Xavier" userId="703a42e5-19fd-4ddf-bdf1-1ed6f0d15b1e" providerId="ADAL" clId="{008CFE17-245C-394B-9CC5-9F06DDA9342B}" dt="2024-03-27T17:31:44.111" v="7285" actId="2696"/>
        <pc:sldMkLst>
          <pc:docMk/>
          <pc:sldMk cId="439335530" sldId="265"/>
        </pc:sldMkLst>
        <pc:spChg chg="add del mod">
          <ac:chgData name="ROSSI Xavier" userId="703a42e5-19fd-4ddf-bdf1-1ed6f0d15b1e" providerId="ADAL" clId="{008CFE17-245C-394B-9CC5-9F06DDA9342B}" dt="2024-03-27T17:31:33.956" v="7284" actId="478"/>
          <ac:spMkLst>
            <pc:docMk/>
            <pc:sldMk cId="439335530" sldId="265"/>
            <ac:spMk id="3" creationId="{55EB51F4-81CC-2F8F-CAED-F108BE2019C7}"/>
          </ac:spMkLst>
        </pc:spChg>
      </pc:sldChg>
    </pc:docChg>
  </pc:docChgLst>
  <pc:docChgLst>
    <pc:chgData name="ROSSI Xavier" userId="S::xrossi@transitions-dd.com::703a42e5-19fd-4ddf-bdf1-1ed6f0d15b1e" providerId="AD" clId="Web-{60611FEF-D802-0EA7-7126-B1BF88875333}"/>
    <pc:docChg chg="modSld">
      <pc:chgData name="ROSSI Xavier" userId="S::xrossi@transitions-dd.com::703a42e5-19fd-4ddf-bdf1-1ed6f0d15b1e" providerId="AD" clId="Web-{60611FEF-D802-0EA7-7126-B1BF88875333}" dt="2024-04-26T12:41:22.635" v="42" actId="1076"/>
      <pc:docMkLst>
        <pc:docMk/>
      </pc:docMkLst>
      <pc:sldChg chg="modSp">
        <pc:chgData name="ROSSI Xavier" userId="S::xrossi@transitions-dd.com::703a42e5-19fd-4ddf-bdf1-1ed6f0d15b1e" providerId="AD" clId="Web-{60611FEF-D802-0EA7-7126-B1BF88875333}" dt="2024-04-26T12:41:22.635" v="42" actId="1076"/>
        <pc:sldMkLst>
          <pc:docMk/>
          <pc:sldMk cId="3551465361" sldId="260"/>
        </pc:sldMkLst>
        <pc:picChg chg="mod">
          <ac:chgData name="ROSSI Xavier" userId="S::xrossi@transitions-dd.com::703a42e5-19fd-4ddf-bdf1-1ed6f0d15b1e" providerId="AD" clId="Web-{60611FEF-D802-0EA7-7126-B1BF88875333}" dt="2024-04-26T12:41:22.635" v="42" actId="1076"/>
          <ac:picMkLst>
            <pc:docMk/>
            <pc:sldMk cId="3551465361" sldId="260"/>
            <ac:picMk id="18" creationId="{F863ABAF-5BBE-740A-4782-FC3E97E8ACB5}"/>
          </ac:picMkLst>
        </pc:picChg>
      </pc:sldChg>
      <pc:sldChg chg="modSp">
        <pc:chgData name="ROSSI Xavier" userId="S::xrossi@transitions-dd.com::703a42e5-19fd-4ddf-bdf1-1ed6f0d15b1e" providerId="AD" clId="Web-{60611FEF-D802-0EA7-7126-B1BF88875333}" dt="2024-04-26T12:34:19.181" v="33"/>
        <pc:sldMkLst>
          <pc:docMk/>
          <pc:sldMk cId="3211156712" sldId="264"/>
        </pc:sldMkLst>
        <pc:graphicFrameChg chg="mod modGraphic">
          <ac:chgData name="ROSSI Xavier" userId="S::xrossi@transitions-dd.com::703a42e5-19fd-4ddf-bdf1-1ed6f0d15b1e" providerId="AD" clId="Web-{60611FEF-D802-0EA7-7126-B1BF88875333}" dt="2024-04-26T12:34:19.181" v="33"/>
          <ac:graphicFrameMkLst>
            <pc:docMk/>
            <pc:sldMk cId="3211156712" sldId="264"/>
            <ac:graphicFrameMk id="2" creationId="{3E7EC279-B108-F926-4669-DEE1AD412B7A}"/>
          </ac:graphicFrameMkLst>
        </pc:graphicFrameChg>
      </pc:sldChg>
      <pc:sldChg chg="modSp">
        <pc:chgData name="ROSSI Xavier" userId="S::xrossi@transitions-dd.com::703a42e5-19fd-4ddf-bdf1-1ed6f0d15b1e" providerId="AD" clId="Web-{60611FEF-D802-0EA7-7126-B1BF88875333}" dt="2024-04-26T12:33:37.085" v="27" actId="20577"/>
        <pc:sldMkLst>
          <pc:docMk/>
          <pc:sldMk cId="1540195596" sldId="2147479473"/>
        </pc:sldMkLst>
        <pc:spChg chg="mod">
          <ac:chgData name="ROSSI Xavier" userId="S::xrossi@transitions-dd.com::703a42e5-19fd-4ddf-bdf1-1ed6f0d15b1e" providerId="AD" clId="Web-{60611FEF-D802-0EA7-7126-B1BF88875333}" dt="2024-04-26T12:33:37.085" v="27" actId="20577"/>
          <ac:spMkLst>
            <pc:docMk/>
            <pc:sldMk cId="1540195596" sldId="2147479473"/>
            <ac:spMk id="2" creationId="{0D34FDF3-B3F8-45F7-42C8-DEAEB4E9781B}"/>
          </ac:spMkLst>
        </pc:spChg>
        <pc:spChg chg="mod">
          <ac:chgData name="ROSSI Xavier" userId="S::xrossi@transitions-dd.com::703a42e5-19fd-4ddf-bdf1-1ed6f0d15b1e" providerId="AD" clId="Web-{60611FEF-D802-0EA7-7126-B1BF88875333}" dt="2024-04-26T12:29:10.528" v="18" actId="20577"/>
          <ac:spMkLst>
            <pc:docMk/>
            <pc:sldMk cId="1540195596" sldId="2147479473"/>
            <ac:spMk id="32" creationId="{D4AB0557-C601-69B1-1785-B51A5E3323E2}"/>
          </ac:spMkLst>
        </pc:spChg>
        <pc:spChg chg="mod">
          <ac:chgData name="ROSSI Xavier" userId="S::xrossi@transitions-dd.com::703a42e5-19fd-4ddf-bdf1-1ed6f0d15b1e" providerId="AD" clId="Web-{60611FEF-D802-0EA7-7126-B1BF88875333}" dt="2024-04-26T12:30:47.829" v="24" actId="20577"/>
          <ac:spMkLst>
            <pc:docMk/>
            <pc:sldMk cId="1540195596" sldId="2147479473"/>
            <ac:spMk id="37" creationId="{0F013D3D-7E45-2727-A1E0-70284730D1E9}"/>
          </ac:spMkLst>
        </pc:spChg>
      </pc:sldChg>
      <pc:sldChg chg="modSp">
        <pc:chgData name="ROSSI Xavier" userId="S::xrossi@transitions-dd.com::703a42e5-19fd-4ddf-bdf1-1ed6f0d15b1e" providerId="AD" clId="Web-{60611FEF-D802-0EA7-7126-B1BF88875333}" dt="2024-04-26T12:40:03.678" v="41" actId="20577"/>
        <pc:sldMkLst>
          <pc:docMk/>
          <pc:sldMk cId="1732455720" sldId="2147479489"/>
        </pc:sldMkLst>
        <pc:spChg chg="mod">
          <ac:chgData name="ROSSI Xavier" userId="S::xrossi@transitions-dd.com::703a42e5-19fd-4ddf-bdf1-1ed6f0d15b1e" providerId="AD" clId="Web-{60611FEF-D802-0EA7-7126-B1BF88875333}" dt="2024-04-26T12:40:03.678" v="41" actId="20577"/>
          <ac:spMkLst>
            <pc:docMk/>
            <pc:sldMk cId="1732455720" sldId="2147479489"/>
            <ac:spMk id="41" creationId="{78774039-5EF1-0173-C042-04F277EA6463}"/>
          </ac:spMkLst>
        </pc:spChg>
      </pc:sldChg>
    </pc:docChg>
  </pc:docChgLst>
  <pc:docChgLst>
    <pc:chgData name="PASQUIER Charlotte" userId="S::cpasquier@transitions-dd.com::9685252f-db0a-485d-97a0-b9293d8e3446" providerId="AD" clId="Web-{11F56000-BD69-E853-FEDC-85C70FBC6C91}"/>
    <pc:docChg chg="">
      <pc:chgData name="PASQUIER Charlotte" userId="S::cpasquier@transitions-dd.com::9685252f-db0a-485d-97a0-b9293d8e3446" providerId="AD" clId="Web-{11F56000-BD69-E853-FEDC-85C70FBC6C91}" dt="2024-04-03T13:27:11.559" v="3"/>
      <pc:docMkLst>
        <pc:docMk/>
      </pc:docMkLst>
      <pc:sldChg chg="modCm">
        <pc:chgData name="PASQUIER Charlotte" userId="S::cpasquier@transitions-dd.com::9685252f-db0a-485d-97a0-b9293d8e3446" providerId="AD" clId="Web-{11F56000-BD69-E853-FEDC-85C70FBC6C91}" dt="2024-04-03T13:27:11.559" v="3"/>
        <pc:sldMkLst>
          <pc:docMk/>
          <pc:sldMk cId="3551465361" sldId="260"/>
        </pc:sldMkLst>
        <pc:extLst>
          <p:ext xmlns:p="http://schemas.openxmlformats.org/presentationml/2006/main" uri="{D6D511B9-2390-475A-947B-AFAB55BFBCF1}">
            <pc226:cmChg xmlns:pc226="http://schemas.microsoft.com/office/powerpoint/2022/06/main/command" chg="">
              <pc226:chgData name="PASQUIER Charlotte" userId="S::cpasquier@transitions-dd.com::9685252f-db0a-485d-97a0-b9293d8e3446" providerId="AD" clId="Web-{11F56000-BD69-E853-FEDC-85C70FBC6C91}" dt="2024-04-03T13:27:11.559" v="3"/>
              <pc2:cmMkLst xmlns:pc2="http://schemas.microsoft.com/office/powerpoint/2019/9/main/command">
                <pc:docMk/>
                <pc:sldMk cId="3551465361" sldId="260"/>
                <pc2:cmMk id="{C3E56684-7931-4C4A-B477-774C066DDCE7}"/>
              </pc2:cmMkLst>
              <pc226:cmRplyChg chg="add">
                <pc226:chgData name="PASQUIER Charlotte" userId="S::cpasquier@transitions-dd.com::9685252f-db0a-485d-97a0-b9293d8e3446" providerId="AD" clId="Web-{11F56000-BD69-E853-FEDC-85C70FBC6C91}" dt="2024-04-03T13:27:11.559" v="3"/>
                <pc2:cmRplyMkLst xmlns:pc2="http://schemas.microsoft.com/office/powerpoint/2019/9/main/command">
                  <pc:docMk/>
                  <pc:sldMk cId="3551465361" sldId="260"/>
                  <pc2:cmMk id="{C3E56684-7931-4C4A-B477-774C066DDCE7}"/>
                  <pc2:cmRplyMk id="{4721F242-B4D4-4903-B394-02997E67FDF4}"/>
                </pc2:cmRplyMkLst>
              </pc226:cmRplyChg>
            </pc226:cmChg>
          </p:ext>
        </pc:extLst>
      </pc:sldChg>
      <pc:sldChg chg="modCm">
        <pc:chgData name="PASQUIER Charlotte" userId="S::cpasquier@transitions-dd.com::9685252f-db0a-485d-97a0-b9293d8e3446" providerId="AD" clId="Web-{11F56000-BD69-E853-FEDC-85C70FBC6C91}" dt="2024-04-03T13:24:05.885" v="2"/>
        <pc:sldMkLst>
          <pc:docMk/>
          <pc:sldMk cId="3211156712" sldId="264"/>
        </pc:sldMkLst>
        <pc:extLst>
          <p:ext xmlns:p="http://schemas.openxmlformats.org/presentationml/2006/main" uri="{D6D511B9-2390-475A-947B-AFAB55BFBCF1}">
            <pc226:cmChg xmlns:pc226="http://schemas.microsoft.com/office/powerpoint/2022/06/main/command" chg="">
              <pc226:chgData name="PASQUIER Charlotte" userId="S::cpasquier@transitions-dd.com::9685252f-db0a-485d-97a0-b9293d8e3446" providerId="AD" clId="Web-{11F56000-BD69-E853-FEDC-85C70FBC6C91}" dt="2024-04-03T13:21:42.930" v="0"/>
              <pc2:cmMkLst xmlns:pc2="http://schemas.microsoft.com/office/powerpoint/2019/9/main/command">
                <pc:docMk/>
                <pc:sldMk cId="3211156712" sldId="264"/>
                <pc2:cmMk id="{4237090E-73C9-42D7-8AD2-7A433B137E7A}"/>
              </pc2:cmMkLst>
              <pc226:cmRplyChg chg="add">
                <pc226:chgData name="PASQUIER Charlotte" userId="S::cpasquier@transitions-dd.com::9685252f-db0a-485d-97a0-b9293d8e3446" providerId="AD" clId="Web-{11F56000-BD69-E853-FEDC-85C70FBC6C91}" dt="2024-04-03T13:21:42.930" v="0"/>
                <pc2:cmRplyMkLst xmlns:pc2="http://schemas.microsoft.com/office/powerpoint/2019/9/main/command">
                  <pc:docMk/>
                  <pc:sldMk cId="3211156712" sldId="264"/>
                  <pc2:cmMk id="{4237090E-73C9-42D7-8AD2-7A433B137E7A}"/>
                  <pc2:cmRplyMk id="{D596569A-C3D4-4B3F-8D0A-CD002A57C19D}"/>
                </pc2:cmRplyMkLst>
              </pc226:cmRplyChg>
            </pc226:cmChg>
            <pc226:cmChg xmlns:pc226="http://schemas.microsoft.com/office/powerpoint/2022/06/main/command" chg="">
              <pc226:chgData name="PASQUIER Charlotte" userId="S::cpasquier@transitions-dd.com::9685252f-db0a-485d-97a0-b9293d8e3446" providerId="AD" clId="Web-{11F56000-BD69-E853-FEDC-85C70FBC6C91}" dt="2024-04-03T13:23:03.400" v="1"/>
              <pc2:cmMkLst xmlns:pc2="http://schemas.microsoft.com/office/powerpoint/2019/9/main/command">
                <pc:docMk/>
                <pc:sldMk cId="3211156712" sldId="264"/>
                <pc2:cmMk id="{602C0A4C-4B01-4739-94C8-12D801D45583}"/>
              </pc2:cmMkLst>
              <pc226:cmRplyChg chg="add">
                <pc226:chgData name="PASQUIER Charlotte" userId="S::cpasquier@transitions-dd.com::9685252f-db0a-485d-97a0-b9293d8e3446" providerId="AD" clId="Web-{11F56000-BD69-E853-FEDC-85C70FBC6C91}" dt="2024-04-03T13:23:03.400" v="1"/>
                <pc2:cmRplyMkLst xmlns:pc2="http://schemas.microsoft.com/office/powerpoint/2019/9/main/command">
                  <pc:docMk/>
                  <pc:sldMk cId="3211156712" sldId="264"/>
                  <pc2:cmMk id="{602C0A4C-4B01-4739-94C8-12D801D45583}"/>
                  <pc2:cmRplyMk id="{9188557B-803E-42EF-B5A7-BA5C3E532F6B}"/>
                </pc2:cmRplyMkLst>
              </pc226:cmRplyChg>
            </pc226:cmChg>
            <pc226:cmChg xmlns:pc226="http://schemas.microsoft.com/office/powerpoint/2022/06/main/command" chg="">
              <pc226:chgData name="PASQUIER Charlotte" userId="S::cpasquier@transitions-dd.com::9685252f-db0a-485d-97a0-b9293d8e3446" providerId="AD" clId="Web-{11F56000-BD69-E853-FEDC-85C70FBC6C91}" dt="2024-04-03T13:24:05.885" v="2"/>
              <pc2:cmMkLst xmlns:pc2="http://schemas.microsoft.com/office/powerpoint/2019/9/main/command">
                <pc:docMk/>
                <pc:sldMk cId="3211156712" sldId="264"/>
                <pc2:cmMk id="{9E3B3DAE-714D-42CB-A3FD-80EF54054507}"/>
              </pc2:cmMkLst>
              <pc226:cmRplyChg chg="add">
                <pc226:chgData name="PASQUIER Charlotte" userId="S::cpasquier@transitions-dd.com::9685252f-db0a-485d-97a0-b9293d8e3446" providerId="AD" clId="Web-{11F56000-BD69-E853-FEDC-85C70FBC6C91}" dt="2024-04-03T13:24:05.885" v="2"/>
                <pc2:cmRplyMkLst xmlns:pc2="http://schemas.microsoft.com/office/powerpoint/2019/9/main/command">
                  <pc:docMk/>
                  <pc:sldMk cId="3211156712" sldId="264"/>
                  <pc2:cmMk id="{9E3B3DAE-714D-42CB-A3FD-80EF54054507}"/>
                  <pc2:cmRplyMk id="{A70F9E66-B6D3-4EC8-90F1-078382569D6F}"/>
                </pc2:cmRplyMkLst>
              </pc226:cmRplyChg>
            </pc226:cmChg>
          </p:ext>
        </pc:extLst>
      </pc:sldChg>
    </pc:docChg>
  </pc:docChgLst>
  <pc:docChgLst>
    <pc:chgData name="LAFON Martin" userId="af595ee2-2b2f-4975-ad36-0cb03a2592bd" providerId="ADAL" clId="{43C649A4-B3E0-9C4E-BA5D-07F61B911E95}"/>
    <pc:docChg chg="undo custSel addSld modSld">
      <pc:chgData name="LAFON Martin" userId="af595ee2-2b2f-4975-ad36-0cb03a2592bd" providerId="ADAL" clId="{43C649A4-B3E0-9C4E-BA5D-07F61B911E95}" dt="2024-05-28T11:51:08.234" v="525" actId="14100"/>
      <pc:docMkLst>
        <pc:docMk/>
      </pc:docMkLst>
      <pc:sldChg chg="modSp add mod modShow">
        <pc:chgData name="LAFON Martin" userId="af595ee2-2b2f-4975-ad36-0cb03a2592bd" providerId="ADAL" clId="{43C649A4-B3E0-9C4E-BA5D-07F61B911E95}" dt="2024-05-28T11:46:31.589" v="250" actId="729"/>
        <pc:sldMkLst>
          <pc:docMk/>
          <pc:sldMk cId="2305863731" sldId="2147479562"/>
        </pc:sldMkLst>
        <pc:spChg chg="mod">
          <ac:chgData name="LAFON Martin" userId="af595ee2-2b2f-4975-ad36-0cb03a2592bd" providerId="ADAL" clId="{43C649A4-B3E0-9C4E-BA5D-07F61B911E95}" dt="2024-05-28T11:43:34.395" v="35" actId="20577"/>
          <ac:spMkLst>
            <pc:docMk/>
            <pc:sldMk cId="2305863731" sldId="2147479562"/>
            <ac:spMk id="2" creationId="{5919846B-60ED-D84F-A4C2-CC80FE10102A}"/>
          </ac:spMkLst>
        </pc:spChg>
      </pc:sldChg>
      <pc:sldChg chg="modSp add mod modShow">
        <pc:chgData name="LAFON Martin" userId="af595ee2-2b2f-4975-ad36-0cb03a2592bd" providerId="ADAL" clId="{43C649A4-B3E0-9C4E-BA5D-07F61B911E95}" dt="2024-05-28T11:50:46.578" v="493" actId="20577"/>
        <pc:sldMkLst>
          <pc:docMk/>
          <pc:sldMk cId="317424640" sldId="2147479563"/>
        </pc:sldMkLst>
        <pc:spChg chg="mod">
          <ac:chgData name="LAFON Martin" userId="af595ee2-2b2f-4975-ad36-0cb03a2592bd" providerId="ADAL" clId="{43C649A4-B3E0-9C4E-BA5D-07F61B911E95}" dt="2024-05-28T11:50:46.578" v="493" actId="20577"/>
          <ac:spMkLst>
            <pc:docMk/>
            <pc:sldMk cId="317424640" sldId="2147479563"/>
            <ac:spMk id="14" creationId="{7F46EEBA-54CF-B322-DF1C-DB4B47CF2EA7}"/>
          </ac:spMkLst>
        </pc:spChg>
      </pc:sldChg>
      <pc:sldChg chg="modSp add mod modShow">
        <pc:chgData name="LAFON Martin" userId="af595ee2-2b2f-4975-ad36-0cb03a2592bd" providerId="ADAL" clId="{43C649A4-B3E0-9C4E-BA5D-07F61B911E95}" dt="2024-05-28T11:51:08.234" v="525" actId="14100"/>
        <pc:sldMkLst>
          <pc:docMk/>
          <pc:sldMk cId="3469934977" sldId="2147479564"/>
        </pc:sldMkLst>
        <pc:spChg chg="mod">
          <ac:chgData name="LAFON Martin" userId="af595ee2-2b2f-4975-ad36-0cb03a2592bd" providerId="ADAL" clId="{43C649A4-B3E0-9C4E-BA5D-07F61B911E95}" dt="2024-05-28T11:51:08.234" v="525" actId="14100"/>
          <ac:spMkLst>
            <pc:docMk/>
            <pc:sldMk cId="3469934977" sldId="2147479564"/>
            <ac:spMk id="14" creationId="{4E645DD3-D0F0-B430-2D5F-98330A91FFF1}"/>
          </ac:spMkLst>
        </pc:spChg>
      </pc:sldChg>
      <pc:sldChg chg="addSp delSp modSp new mod modClrScheme modShow chgLayout">
        <pc:chgData name="LAFON Martin" userId="af595ee2-2b2f-4975-ad36-0cb03a2592bd" providerId="ADAL" clId="{43C649A4-B3E0-9C4E-BA5D-07F61B911E95}" dt="2024-05-28T11:50:33.093" v="491" actId="1037"/>
        <pc:sldMkLst>
          <pc:docMk/>
          <pc:sldMk cId="3817566739" sldId="2147479565"/>
        </pc:sldMkLst>
        <pc:spChg chg="mod ord">
          <ac:chgData name="LAFON Martin" userId="af595ee2-2b2f-4975-ad36-0cb03a2592bd" providerId="ADAL" clId="{43C649A4-B3E0-9C4E-BA5D-07F61B911E95}" dt="2024-05-28T11:49:40.977" v="472" actId="700"/>
          <ac:spMkLst>
            <pc:docMk/>
            <pc:sldMk cId="3817566739" sldId="2147479565"/>
            <ac:spMk id="2" creationId="{ED12A03E-AFBB-0578-7C70-0B4D8F70B53D}"/>
          </ac:spMkLst>
        </pc:spChg>
        <pc:spChg chg="mod ord">
          <ac:chgData name="LAFON Martin" userId="af595ee2-2b2f-4975-ad36-0cb03a2592bd" providerId="ADAL" clId="{43C649A4-B3E0-9C4E-BA5D-07F61B911E95}" dt="2024-05-28T11:49:40.977" v="472" actId="700"/>
          <ac:spMkLst>
            <pc:docMk/>
            <pc:sldMk cId="3817566739" sldId="2147479565"/>
            <ac:spMk id="3" creationId="{4A303F1B-E5F5-0550-CC44-33B75EF85B8E}"/>
          </ac:spMkLst>
        </pc:spChg>
        <pc:spChg chg="add del mod">
          <ac:chgData name="LAFON Martin" userId="af595ee2-2b2f-4975-ad36-0cb03a2592bd" providerId="ADAL" clId="{43C649A4-B3E0-9C4E-BA5D-07F61B911E95}" dt="2024-05-28T11:46:38.226" v="251" actId="478"/>
          <ac:spMkLst>
            <pc:docMk/>
            <pc:sldMk cId="3817566739" sldId="2147479565"/>
            <ac:spMk id="4" creationId="{9EC2D543-9FAA-BD80-FB75-8B8FF5F1B08D}"/>
          </ac:spMkLst>
        </pc:spChg>
        <pc:spChg chg="add del mod topLvl">
          <ac:chgData name="LAFON Martin" userId="af595ee2-2b2f-4975-ad36-0cb03a2592bd" providerId="ADAL" clId="{43C649A4-B3E0-9C4E-BA5D-07F61B911E95}" dt="2024-05-28T11:49:51.458" v="474" actId="478"/>
          <ac:spMkLst>
            <pc:docMk/>
            <pc:sldMk cId="3817566739" sldId="2147479565"/>
            <ac:spMk id="8" creationId="{C838B73F-EB02-FBF5-6CD0-52605B0521F0}"/>
          </ac:spMkLst>
        </pc:spChg>
        <pc:spChg chg="del mod topLvl">
          <ac:chgData name="LAFON Martin" userId="af595ee2-2b2f-4975-ad36-0cb03a2592bd" providerId="ADAL" clId="{43C649A4-B3E0-9C4E-BA5D-07F61B911E95}" dt="2024-05-28T11:49:15.252" v="466" actId="478"/>
          <ac:spMkLst>
            <pc:docMk/>
            <pc:sldMk cId="3817566739" sldId="2147479565"/>
            <ac:spMk id="9" creationId="{1EC83D2D-F4A2-B0EB-AFB8-36EA19B79D2C}"/>
          </ac:spMkLst>
        </pc:spChg>
        <pc:spChg chg="mod topLvl">
          <ac:chgData name="LAFON Martin" userId="af595ee2-2b2f-4975-ad36-0cb03a2592bd" providerId="ADAL" clId="{43C649A4-B3E0-9C4E-BA5D-07F61B911E95}" dt="2024-05-28T11:50:04.829" v="480" actId="1076"/>
          <ac:spMkLst>
            <pc:docMk/>
            <pc:sldMk cId="3817566739" sldId="2147479565"/>
            <ac:spMk id="11" creationId="{618C8F4C-E292-2332-4588-628B1ED76788}"/>
          </ac:spMkLst>
        </pc:spChg>
        <pc:spChg chg="mod topLvl">
          <ac:chgData name="LAFON Martin" userId="af595ee2-2b2f-4975-ad36-0cb03a2592bd" providerId="ADAL" clId="{43C649A4-B3E0-9C4E-BA5D-07F61B911E95}" dt="2024-05-28T11:50:04.829" v="480" actId="1076"/>
          <ac:spMkLst>
            <pc:docMk/>
            <pc:sldMk cId="3817566739" sldId="2147479565"/>
            <ac:spMk id="12" creationId="{3DB82A6B-06CB-2DE4-DA26-1EAEF865A524}"/>
          </ac:spMkLst>
        </pc:spChg>
        <pc:spChg chg="del mod">
          <ac:chgData name="LAFON Martin" userId="af595ee2-2b2f-4975-ad36-0cb03a2592bd" providerId="ADAL" clId="{43C649A4-B3E0-9C4E-BA5D-07F61B911E95}" dt="2024-05-28T11:49:55.665" v="477" actId="478"/>
          <ac:spMkLst>
            <pc:docMk/>
            <pc:sldMk cId="3817566739" sldId="2147479565"/>
            <ac:spMk id="13" creationId="{10F852F1-7D4C-D8AF-46DD-CDE91A786E8E}"/>
          </ac:spMkLst>
        </pc:spChg>
        <pc:spChg chg="del mod">
          <ac:chgData name="LAFON Martin" userId="af595ee2-2b2f-4975-ad36-0cb03a2592bd" providerId="ADAL" clId="{43C649A4-B3E0-9C4E-BA5D-07F61B911E95}" dt="2024-05-28T11:49:31.268" v="471" actId="478"/>
          <ac:spMkLst>
            <pc:docMk/>
            <pc:sldMk cId="3817566739" sldId="2147479565"/>
            <ac:spMk id="14" creationId="{838C56AE-FAD2-58D2-E4CF-557614FD4700}"/>
          </ac:spMkLst>
        </pc:spChg>
        <pc:spChg chg="add mod">
          <ac:chgData name="LAFON Martin" userId="af595ee2-2b2f-4975-ad36-0cb03a2592bd" providerId="ADAL" clId="{43C649A4-B3E0-9C4E-BA5D-07F61B911E95}" dt="2024-05-28T11:50:07.836" v="481" actId="1076"/>
          <ac:spMkLst>
            <pc:docMk/>
            <pc:sldMk cId="3817566739" sldId="2147479565"/>
            <ac:spMk id="16" creationId="{338D80F1-CA15-062D-AB52-8C343DA07CCC}"/>
          </ac:spMkLst>
        </pc:spChg>
        <pc:spChg chg="add mod ord">
          <ac:chgData name="LAFON Martin" userId="af595ee2-2b2f-4975-ad36-0cb03a2592bd" providerId="ADAL" clId="{43C649A4-B3E0-9C4E-BA5D-07F61B911E95}" dt="2024-05-28T11:49:47.300" v="473"/>
          <ac:spMkLst>
            <pc:docMk/>
            <pc:sldMk cId="3817566739" sldId="2147479565"/>
            <ac:spMk id="17" creationId="{84D56245-61F8-8C32-A98A-2F582CA6701E}"/>
          </ac:spMkLst>
        </pc:spChg>
        <pc:grpChg chg="add del mod">
          <ac:chgData name="LAFON Martin" userId="af595ee2-2b2f-4975-ad36-0cb03a2592bd" providerId="ADAL" clId="{43C649A4-B3E0-9C4E-BA5D-07F61B911E95}" dt="2024-05-28T11:49:57.261" v="478" actId="478"/>
          <ac:grpSpMkLst>
            <pc:docMk/>
            <pc:sldMk cId="3817566739" sldId="2147479565"/>
            <ac:grpSpMk id="5" creationId="{E8C01F17-BEF6-917A-7F5A-B4D8A86D0581}"/>
          </ac:grpSpMkLst>
        </pc:grpChg>
        <pc:grpChg chg="del mod topLvl">
          <ac:chgData name="LAFON Martin" userId="af595ee2-2b2f-4975-ad36-0cb03a2592bd" providerId="ADAL" clId="{43C649A4-B3E0-9C4E-BA5D-07F61B911E95}" dt="2024-05-28T11:49:55.665" v="477" actId="478"/>
          <ac:grpSpMkLst>
            <pc:docMk/>
            <pc:sldMk cId="3817566739" sldId="2147479565"/>
            <ac:grpSpMk id="7" creationId="{5765E317-DAD8-1DD6-D4B1-C68D2BCB1104}"/>
          </ac:grpSpMkLst>
        </pc:grpChg>
        <pc:grpChg chg="del mod topLvl">
          <ac:chgData name="LAFON Martin" userId="af595ee2-2b2f-4975-ad36-0cb03a2592bd" providerId="ADAL" clId="{43C649A4-B3E0-9C4E-BA5D-07F61B911E95}" dt="2024-05-28T11:50:01.599" v="479" actId="165"/>
          <ac:grpSpMkLst>
            <pc:docMk/>
            <pc:sldMk cId="3817566739" sldId="2147479565"/>
            <ac:grpSpMk id="10" creationId="{C97AED84-9785-6DD9-3276-C9B9DC37973F}"/>
          </ac:grpSpMkLst>
        </pc:grpChg>
        <pc:grpChg chg="add mod">
          <ac:chgData name="LAFON Martin" userId="af595ee2-2b2f-4975-ad36-0cb03a2592bd" providerId="ADAL" clId="{43C649A4-B3E0-9C4E-BA5D-07F61B911E95}" dt="2024-05-28T11:50:20.670" v="486" actId="14100"/>
          <ac:grpSpMkLst>
            <pc:docMk/>
            <pc:sldMk cId="3817566739" sldId="2147479565"/>
            <ac:grpSpMk id="18" creationId="{628CB6B2-47C3-5D08-B54D-DEF69E1313AF}"/>
          </ac:grpSpMkLst>
        </pc:grpChg>
        <pc:picChg chg="del mod topLvl">
          <ac:chgData name="LAFON Martin" userId="af595ee2-2b2f-4975-ad36-0cb03a2592bd" providerId="ADAL" clId="{43C649A4-B3E0-9C4E-BA5D-07F61B911E95}" dt="2024-05-28T11:49:57.261" v="478" actId="478"/>
          <ac:picMkLst>
            <pc:docMk/>
            <pc:sldMk cId="3817566739" sldId="2147479565"/>
            <ac:picMk id="15" creationId="{5B085A48-884A-D101-7A59-AFEEDE2CD0C3}"/>
          </ac:picMkLst>
        </pc:picChg>
        <pc:picChg chg="add mod">
          <ac:chgData name="LAFON Martin" userId="af595ee2-2b2f-4975-ad36-0cb03a2592bd" providerId="ADAL" clId="{43C649A4-B3E0-9C4E-BA5D-07F61B911E95}" dt="2024-05-28T11:50:27.353" v="488" actId="1076"/>
          <ac:picMkLst>
            <pc:docMk/>
            <pc:sldMk cId="3817566739" sldId="2147479565"/>
            <ac:picMk id="1026" creationId="{8769CAB5-81B4-D1B3-69A4-69A78EBA375C}"/>
          </ac:picMkLst>
        </pc:picChg>
        <pc:picChg chg="add mod">
          <ac:chgData name="LAFON Martin" userId="af595ee2-2b2f-4975-ad36-0cb03a2592bd" providerId="ADAL" clId="{43C649A4-B3E0-9C4E-BA5D-07F61B911E95}" dt="2024-05-28T11:50:29.613" v="489" actId="1076"/>
          <ac:picMkLst>
            <pc:docMk/>
            <pc:sldMk cId="3817566739" sldId="2147479565"/>
            <ac:picMk id="1028" creationId="{B995683A-DA7A-47A8-C74F-D0F959C90B30}"/>
          </ac:picMkLst>
        </pc:picChg>
        <pc:picChg chg="add mod">
          <ac:chgData name="LAFON Martin" userId="af595ee2-2b2f-4975-ad36-0cb03a2592bd" providerId="ADAL" clId="{43C649A4-B3E0-9C4E-BA5D-07F61B911E95}" dt="2024-05-28T11:50:33.093" v="491" actId="1037"/>
          <ac:picMkLst>
            <pc:docMk/>
            <pc:sldMk cId="3817566739" sldId="2147479565"/>
            <ac:picMk id="1030" creationId="{619FF429-8835-B0DF-D84A-586E8FDE2F58}"/>
          </ac:picMkLst>
        </pc:picChg>
        <pc:cxnChg chg="del mod topLvl">
          <ac:chgData name="LAFON Martin" userId="af595ee2-2b2f-4975-ad36-0cb03a2592bd" providerId="ADAL" clId="{43C649A4-B3E0-9C4E-BA5D-07F61B911E95}" dt="2024-05-28T11:49:22.380" v="469" actId="478"/>
          <ac:cxnSpMkLst>
            <pc:docMk/>
            <pc:sldMk cId="3817566739" sldId="2147479565"/>
            <ac:cxnSpMk id="6" creationId="{D76ECD70-A9BA-EF1B-F0AB-D77B941B6662}"/>
          </ac:cxnSpMkLst>
        </pc:cxnChg>
      </pc:sldChg>
    </pc:docChg>
  </pc:docChgLst>
  <pc:docChgLst>
    <pc:chgData name="ROSSI Xavier" userId="703a42e5-19fd-4ddf-bdf1-1ed6f0d15b1e" providerId="ADAL" clId="{FB251919-9F7E-3B47-8249-A4A2CD87EA22}"/>
    <pc:docChg chg="undo custSel addSld delSld modSld sldOrd">
      <pc:chgData name="ROSSI Xavier" userId="703a42e5-19fd-4ddf-bdf1-1ed6f0d15b1e" providerId="ADAL" clId="{FB251919-9F7E-3B47-8249-A4A2CD87EA22}" dt="2024-05-28T12:15:54.748" v="3872" actId="20577"/>
      <pc:docMkLst>
        <pc:docMk/>
      </pc:docMkLst>
      <pc:sldChg chg="modSp mod">
        <pc:chgData name="ROSSI Xavier" userId="703a42e5-19fd-4ddf-bdf1-1ed6f0d15b1e" providerId="ADAL" clId="{FB251919-9F7E-3B47-8249-A4A2CD87EA22}" dt="2024-05-27T17:36:30.917" v="1723" actId="20577"/>
        <pc:sldMkLst>
          <pc:docMk/>
          <pc:sldMk cId="2183651056" sldId="258"/>
        </pc:sldMkLst>
        <pc:graphicFrameChg chg="modGraphic">
          <ac:chgData name="ROSSI Xavier" userId="703a42e5-19fd-4ddf-bdf1-1ed6f0d15b1e" providerId="ADAL" clId="{FB251919-9F7E-3B47-8249-A4A2CD87EA22}" dt="2024-05-27T17:36:30.917" v="1723" actId="20577"/>
          <ac:graphicFrameMkLst>
            <pc:docMk/>
            <pc:sldMk cId="2183651056" sldId="258"/>
            <ac:graphicFrameMk id="4" creationId="{5BEED4A6-9821-3C7A-4286-6D54BC0CFFEE}"/>
          </ac:graphicFrameMkLst>
        </pc:graphicFrameChg>
      </pc:sldChg>
      <pc:sldChg chg="modSp mod modNotesTx">
        <pc:chgData name="ROSSI Xavier" userId="703a42e5-19fd-4ddf-bdf1-1ed6f0d15b1e" providerId="ADAL" clId="{FB251919-9F7E-3B47-8249-A4A2CD87EA22}" dt="2024-05-28T10:25:37.428" v="2345" actId="20577"/>
        <pc:sldMkLst>
          <pc:docMk/>
          <pc:sldMk cId="2044489935" sldId="259"/>
        </pc:sldMkLst>
        <pc:graphicFrameChg chg="modGraphic">
          <ac:chgData name="ROSSI Xavier" userId="703a42e5-19fd-4ddf-bdf1-1ed6f0d15b1e" providerId="ADAL" clId="{FB251919-9F7E-3B47-8249-A4A2CD87EA22}" dt="2024-05-27T17:38:28.084" v="1724" actId="113"/>
          <ac:graphicFrameMkLst>
            <pc:docMk/>
            <pc:sldMk cId="2044489935" sldId="259"/>
            <ac:graphicFrameMk id="4" creationId="{5BEED4A6-9821-3C7A-4286-6D54BC0CFFEE}"/>
          </ac:graphicFrameMkLst>
        </pc:graphicFrameChg>
      </pc:sldChg>
      <pc:sldChg chg="modSp mod">
        <pc:chgData name="ROSSI Xavier" userId="703a42e5-19fd-4ddf-bdf1-1ed6f0d15b1e" providerId="ADAL" clId="{FB251919-9F7E-3B47-8249-A4A2CD87EA22}" dt="2024-05-28T11:33:03.903" v="3258" actId="1035"/>
        <pc:sldMkLst>
          <pc:docMk/>
          <pc:sldMk cId="3551465361" sldId="260"/>
        </pc:sldMkLst>
        <pc:graphicFrameChg chg="modGraphic">
          <ac:chgData name="ROSSI Xavier" userId="703a42e5-19fd-4ddf-bdf1-1ed6f0d15b1e" providerId="ADAL" clId="{FB251919-9F7E-3B47-8249-A4A2CD87EA22}" dt="2024-05-24T14:54:50.233" v="1288" actId="20577"/>
          <ac:graphicFrameMkLst>
            <pc:docMk/>
            <pc:sldMk cId="3551465361" sldId="260"/>
            <ac:graphicFrameMk id="4" creationId="{5BEED4A6-9821-3C7A-4286-6D54BC0CFFEE}"/>
          </ac:graphicFrameMkLst>
        </pc:graphicFrameChg>
        <pc:picChg chg="mod">
          <ac:chgData name="ROSSI Xavier" userId="703a42e5-19fd-4ddf-bdf1-1ed6f0d15b1e" providerId="ADAL" clId="{FB251919-9F7E-3B47-8249-A4A2CD87EA22}" dt="2024-05-28T11:33:03.903" v="3258" actId="1035"/>
          <ac:picMkLst>
            <pc:docMk/>
            <pc:sldMk cId="3551465361" sldId="260"/>
            <ac:picMk id="7" creationId="{2DB2F181-CE45-2E8F-45DA-51C47F718E14}"/>
          </ac:picMkLst>
        </pc:picChg>
      </pc:sldChg>
      <pc:sldChg chg="addSp delSp modSp mod">
        <pc:chgData name="ROSSI Xavier" userId="703a42e5-19fd-4ddf-bdf1-1ed6f0d15b1e" providerId="ADAL" clId="{FB251919-9F7E-3B47-8249-A4A2CD87EA22}" dt="2024-05-27T17:26:04.111" v="1720" actId="1076"/>
        <pc:sldMkLst>
          <pc:docMk/>
          <pc:sldMk cId="3213064439" sldId="261"/>
        </pc:sldMkLst>
        <pc:graphicFrameChg chg="modGraphic">
          <ac:chgData name="ROSSI Xavier" userId="703a42e5-19fd-4ddf-bdf1-1ed6f0d15b1e" providerId="ADAL" clId="{FB251919-9F7E-3B47-8249-A4A2CD87EA22}" dt="2024-05-27T17:25:49.035" v="1717" actId="20577"/>
          <ac:graphicFrameMkLst>
            <pc:docMk/>
            <pc:sldMk cId="3213064439" sldId="261"/>
            <ac:graphicFrameMk id="4" creationId="{5BEED4A6-9821-3C7A-4286-6D54BC0CFFEE}"/>
          </ac:graphicFrameMkLst>
        </pc:graphicFrameChg>
        <pc:picChg chg="mod">
          <ac:chgData name="ROSSI Xavier" userId="703a42e5-19fd-4ddf-bdf1-1ed6f0d15b1e" providerId="ADAL" clId="{FB251919-9F7E-3B47-8249-A4A2CD87EA22}" dt="2024-05-22T12:32:14.453" v="11" actId="1038"/>
          <ac:picMkLst>
            <pc:docMk/>
            <pc:sldMk cId="3213064439" sldId="261"/>
            <ac:picMk id="6" creationId="{9FEFD043-A54C-B1D2-14F7-FEFBDD7A65A1}"/>
          </ac:picMkLst>
        </pc:picChg>
        <pc:picChg chg="del">
          <ac:chgData name="ROSSI Xavier" userId="703a42e5-19fd-4ddf-bdf1-1ed6f0d15b1e" providerId="ADAL" clId="{FB251919-9F7E-3B47-8249-A4A2CD87EA22}" dt="2024-05-27T17:25:54.935" v="1718" actId="478"/>
          <ac:picMkLst>
            <pc:docMk/>
            <pc:sldMk cId="3213064439" sldId="261"/>
            <ac:picMk id="7" creationId="{72A15D79-75FB-1266-1EA4-748EA80819CF}"/>
          </ac:picMkLst>
        </pc:picChg>
        <pc:picChg chg="add mod">
          <ac:chgData name="ROSSI Xavier" userId="703a42e5-19fd-4ddf-bdf1-1ed6f0d15b1e" providerId="ADAL" clId="{FB251919-9F7E-3B47-8249-A4A2CD87EA22}" dt="2024-05-27T17:26:04.111" v="1720" actId="1076"/>
          <ac:picMkLst>
            <pc:docMk/>
            <pc:sldMk cId="3213064439" sldId="261"/>
            <ac:picMk id="13" creationId="{BF7C1283-5D5F-CA35-AAA4-2441C1EF6260}"/>
          </ac:picMkLst>
        </pc:picChg>
      </pc:sldChg>
      <pc:sldChg chg="modSp mod">
        <pc:chgData name="ROSSI Xavier" userId="703a42e5-19fd-4ddf-bdf1-1ed6f0d15b1e" providerId="ADAL" clId="{FB251919-9F7E-3B47-8249-A4A2CD87EA22}" dt="2024-05-28T11:32:30.231" v="3246" actId="1035"/>
        <pc:sldMkLst>
          <pc:docMk/>
          <pc:sldMk cId="3312551349" sldId="263"/>
        </pc:sldMkLst>
        <pc:graphicFrameChg chg="modGraphic">
          <ac:chgData name="ROSSI Xavier" userId="703a42e5-19fd-4ddf-bdf1-1ed6f0d15b1e" providerId="ADAL" clId="{FB251919-9F7E-3B47-8249-A4A2CD87EA22}" dt="2024-05-28T11:32:07.909" v="3242" actId="20577"/>
          <ac:graphicFrameMkLst>
            <pc:docMk/>
            <pc:sldMk cId="3312551349" sldId="263"/>
            <ac:graphicFrameMk id="3" creationId="{27B9F69D-F2FB-5B4C-F080-7C3DB5B87160}"/>
          </ac:graphicFrameMkLst>
        </pc:graphicFrameChg>
        <pc:picChg chg="mod">
          <ac:chgData name="ROSSI Xavier" userId="703a42e5-19fd-4ddf-bdf1-1ed6f0d15b1e" providerId="ADAL" clId="{FB251919-9F7E-3B47-8249-A4A2CD87EA22}" dt="2024-05-28T11:32:30.231" v="3246" actId="1035"/>
          <ac:picMkLst>
            <pc:docMk/>
            <pc:sldMk cId="3312551349" sldId="263"/>
            <ac:picMk id="7" creationId="{9D4A9766-0B96-D5FE-BC1B-9FA2AD887313}"/>
          </ac:picMkLst>
        </pc:picChg>
      </pc:sldChg>
      <pc:sldChg chg="modSp mod ord">
        <pc:chgData name="ROSSI Xavier" userId="703a42e5-19fd-4ddf-bdf1-1ed6f0d15b1e" providerId="ADAL" clId="{FB251919-9F7E-3B47-8249-A4A2CD87EA22}" dt="2024-05-27T17:34:23.660" v="1721" actId="313"/>
        <pc:sldMkLst>
          <pc:docMk/>
          <pc:sldMk cId="3211156712" sldId="264"/>
        </pc:sldMkLst>
        <pc:graphicFrameChg chg="modGraphic">
          <ac:chgData name="ROSSI Xavier" userId="703a42e5-19fd-4ddf-bdf1-1ed6f0d15b1e" providerId="ADAL" clId="{FB251919-9F7E-3B47-8249-A4A2CD87EA22}" dt="2024-05-27T17:34:23.660" v="1721" actId="313"/>
          <ac:graphicFrameMkLst>
            <pc:docMk/>
            <pc:sldMk cId="3211156712" sldId="264"/>
            <ac:graphicFrameMk id="2" creationId="{3E7EC279-B108-F926-4669-DEE1AD412B7A}"/>
          </ac:graphicFrameMkLst>
        </pc:graphicFrameChg>
        <pc:picChg chg="mod">
          <ac:chgData name="ROSSI Xavier" userId="703a42e5-19fd-4ddf-bdf1-1ed6f0d15b1e" providerId="ADAL" clId="{FB251919-9F7E-3B47-8249-A4A2CD87EA22}" dt="2024-05-22T12:24:58.303" v="3" actId="1038"/>
          <ac:picMkLst>
            <pc:docMk/>
            <pc:sldMk cId="3211156712" sldId="264"/>
            <ac:picMk id="3" creationId="{1F5A0FE9-25E0-04C5-48AF-E1C84742EE5B}"/>
          </ac:picMkLst>
        </pc:picChg>
        <pc:picChg chg="mod">
          <ac:chgData name="ROSSI Xavier" userId="703a42e5-19fd-4ddf-bdf1-1ed6f0d15b1e" providerId="ADAL" clId="{FB251919-9F7E-3B47-8249-A4A2CD87EA22}" dt="2024-05-22T12:24:58.303" v="3" actId="1038"/>
          <ac:picMkLst>
            <pc:docMk/>
            <pc:sldMk cId="3211156712" sldId="264"/>
            <ac:picMk id="4" creationId="{F90DA847-7081-DCD5-EDED-833C62AAD23A}"/>
          </ac:picMkLst>
        </pc:picChg>
        <pc:cxnChg chg="mod">
          <ac:chgData name="ROSSI Xavier" userId="703a42e5-19fd-4ddf-bdf1-1ed6f0d15b1e" providerId="ADAL" clId="{FB251919-9F7E-3B47-8249-A4A2CD87EA22}" dt="2024-05-22T12:24:58.303" v="3" actId="1038"/>
          <ac:cxnSpMkLst>
            <pc:docMk/>
            <pc:sldMk cId="3211156712" sldId="264"/>
            <ac:cxnSpMk id="5" creationId="{DE57D919-7F8A-3D28-866D-4BA0F2DE333D}"/>
          </ac:cxnSpMkLst>
        </pc:cxnChg>
      </pc:sldChg>
      <pc:sldChg chg="modSp mod">
        <pc:chgData name="ROSSI Xavier" userId="703a42e5-19fd-4ddf-bdf1-1ed6f0d15b1e" providerId="ADAL" clId="{FB251919-9F7E-3B47-8249-A4A2CD87EA22}" dt="2024-05-28T09:08:53.655" v="1807" actId="14100"/>
        <pc:sldMkLst>
          <pc:docMk/>
          <pc:sldMk cId="593113962" sldId="5753"/>
        </pc:sldMkLst>
        <pc:spChg chg="mod">
          <ac:chgData name="ROSSI Xavier" userId="703a42e5-19fd-4ddf-bdf1-1ed6f0d15b1e" providerId="ADAL" clId="{FB251919-9F7E-3B47-8249-A4A2CD87EA22}" dt="2024-05-28T09:08:53.655" v="1807" actId="14100"/>
          <ac:spMkLst>
            <pc:docMk/>
            <pc:sldMk cId="593113962" sldId="5753"/>
            <ac:spMk id="3" creationId="{CFEFBBB7-205F-F64A-8A1B-5AF88B4406CE}"/>
          </ac:spMkLst>
        </pc:spChg>
      </pc:sldChg>
      <pc:sldChg chg="modSp mod">
        <pc:chgData name="ROSSI Xavier" userId="703a42e5-19fd-4ddf-bdf1-1ed6f0d15b1e" providerId="ADAL" clId="{FB251919-9F7E-3B47-8249-A4A2CD87EA22}" dt="2024-05-28T09:10:22.531" v="1815" actId="20577"/>
        <pc:sldMkLst>
          <pc:docMk/>
          <pc:sldMk cId="2296601318" sldId="5865"/>
        </pc:sldMkLst>
        <pc:spChg chg="mod">
          <ac:chgData name="ROSSI Xavier" userId="703a42e5-19fd-4ddf-bdf1-1ed6f0d15b1e" providerId="ADAL" clId="{FB251919-9F7E-3B47-8249-A4A2CD87EA22}" dt="2024-05-28T09:10:22.531" v="1815" actId="20577"/>
          <ac:spMkLst>
            <pc:docMk/>
            <pc:sldMk cId="2296601318" sldId="5865"/>
            <ac:spMk id="7" creationId="{00000000-0000-0000-0000-000000000000}"/>
          </ac:spMkLst>
        </pc:spChg>
      </pc:sldChg>
      <pc:sldChg chg="modSp mod">
        <pc:chgData name="ROSSI Xavier" userId="703a42e5-19fd-4ddf-bdf1-1ed6f0d15b1e" providerId="ADAL" clId="{FB251919-9F7E-3B47-8249-A4A2CD87EA22}" dt="2024-05-28T09:09:42.639" v="1811" actId="404"/>
        <pc:sldMkLst>
          <pc:docMk/>
          <pc:sldMk cId="1482401912" sldId="2145706837"/>
        </pc:sldMkLst>
        <pc:spChg chg="mod">
          <ac:chgData name="ROSSI Xavier" userId="703a42e5-19fd-4ddf-bdf1-1ed6f0d15b1e" providerId="ADAL" clId="{FB251919-9F7E-3B47-8249-A4A2CD87EA22}" dt="2024-05-28T09:09:42.639" v="1811" actId="404"/>
          <ac:spMkLst>
            <pc:docMk/>
            <pc:sldMk cId="1482401912" sldId="2145706837"/>
            <ac:spMk id="2" creationId="{5919846B-60ED-D84F-A4C2-CC80FE10102A}"/>
          </ac:spMkLst>
        </pc:spChg>
      </pc:sldChg>
      <pc:sldChg chg="addSp delSp modSp mod">
        <pc:chgData name="ROSSI Xavier" userId="703a42e5-19fd-4ddf-bdf1-1ed6f0d15b1e" providerId="ADAL" clId="{FB251919-9F7E-3B47-8249-A4A2CD87EA22}" dt="2024-05-28T11:57:26.340" v="3260" actId="22"/>
        <pc:sldMkLst>
          <pc:docMk/>
          <pc:sldMk cId="1540195596" sldId="2147479473"/>
        </pc:sldMkLst>
        <pc:spChg chg="add del">
          <ac:chgData name="ROSSI Xavier" userId="703a42e5-19fd-4ddf-bdf1-1ed6f0d15b1e" providerId="ADAL" clId="{FB251919-9F7E-3B47-8249-A4A2CD87EA22}" dt="2024-05-28T11:57:26.340" v="3260" actId="22"/>
          <ac:spMkLst>
            <pc:docMk/>
            <pc:sldMk cId="1540195596" sldId="2147479473"/>
            <ac:spMk id="5" creationId="{AA7F5541-6384-FC8A-42F7-85F48953419F}"/>
          </ac:spMkLst>
        </pc:spChg>
        <pc:spChg chg="mod">
          <ac:chgData name="ROSSI Xavier" userId="703a42e5-19fd-4ddf-bdf1-1ed6f0d15b1e" providerId="ADAL" clId="{FB251919-9F7E-3B47-8249-A4A2CD87EA22}" dt="2024-05-24T10:00:50.305" v="952" actId="1076"/>
          <ac:spMkLst>
            <pc:docMk/>
            <pc:sldMk cId="1540195596" sldId="2147479473"/>
            <ac:spMk id="32" creationId="{D4AB0557-C601-69B1-1785-B51A5E3323E2}"/>
          </ac:spMkLst>
        </pc:spChg>
        <pc:spChg chg="mod">
          <ac:chgData name="ROSSI Xavier" userId="703a42e5-19fd-4ddf-bdf1-1ed6f0d15b1e" providerId="ADAL" clId="{FB251919-9F7E-3B47-8249-A4A2CD87EA22}" dt="2024-05-24T10:00:38.949" v="951" actId="1036"/>
          <ac:spMkLst>
            <pc:docMk/>
            <pc:sldMk cId="1540195596" sldId="2147479473"/>
            <ac:spMk id="33" creationId="{EE9425B7-3BDD-2AB2-AA2D-41F796D29B2A}"/>
          </ac:spMkLst>
        </pc:spChg>
        <pc:spChg chg="mod">
          <ac:chgData name="ROSSI Xavier" userId="703a42e5-19fd-4ddf-bdf1-1ed6f0d15b1e" providerId="ADAL" clId="{FB251919-9F7E-3B47-8249-A4A2CD87EA22}" dt="2024-05-24T10:00:38.949" v="951" actId="1036"/>
          <ac:spMkLst>
            <pc:docMk/>
            <pc:sldMk cId="1540195596" sldId="2147479473"/>
            <ac:spMk id="34" creationId="{C4C87507-623B-FF9D-407E-5D8603E3D095}"/>
          </ac:spMkLst>
        </pc:spChg>
        <pc:spChg chg="mod">
          <ac:chgData name="ROSSI Xavier" userId="703a42e5-19fd-4ddf-bdf1-1ed6f0d15b1e" providerId="ADAL" clId="{FB251919-9F7E-3B47-8249-A4A2CD87EA22}" dt="2024-05-24T10:00:38.949" v="951" actId="1036"/>
          <ac:spMkLst>
            <pc:docMk/>
            <pc:sldMk cId="1540195596" sldId="2147479473"/>
            <ac:spMk id="35" creationId="{80E330C6-94B2-18BF-9DFB-155207729F76}"/>
          </ac:spMkLst>
        </pc:spChg>
        <pc:spChg chg="mod">
          <ac:chgData name="ROSSI Xavier" userId="703a42e5-19fd-4ddf-bdf1-1ed6f0d15b1e" providerId="ADAL" clId="{FB251919-9F7E-3B47-8249-A4A2CD87EA22}" dt="2024-05-24T09:59:01.654" v="942" actId="14100"/>
          <ac:spMkLst>
            <pc:docMk/>
            <pc:sldMk cId="1540195596" sldId="2147479473"/>
            <ac:spMk id="37" creationId="{0F013D3D-7E45-2727-A1E0-70284730D1E9}"/>
          </ac:spMkLst>
        </pc:spChg>
        <pc:spChg chg="mod">
          <ac:chgData name="ROSSI Xavier" userId="703a42e5-19fd-4ddf-bdf1-1ed6f0d15b1e" providerId="ADAL" clId="{FB251919-9F7E-3B47-8249-A4A2CD87EA22}" dt="2024-05-24T09:59:47.805" v="948" actId="1076"/>
          <ac:spMkLst>
            <pc:docMk/>
            <pc:sldMk cId="1540195596" sldId="2147479473"/>
            <ac:spMk id="38" creationId="{137CB1F0-2684-30A4-8ACD-C7D882BCDD7D}"/>
          </ac:spMkLst>
        </pc:spChg>
        <pc:spChg chg="mod">
          <ac:chgData name="ROSSI Xavier" userId="703a42e5-19fd-4ddf-bdf1-1ed6f0d15b1e" providerId="ADAL" clId="{FB251919-9F7E-3B47-8249-A4A2CD87EA22}" dt="2024-05-24T09:59:24.986" v="945" actId="1035"/>
          <ac:spMkLst>
            <pc:docMk/>
            <pc:sldMk cId="1540195596" sldId="2147479473"/>
            <ac:spMk id="39" creationId="{0F70323C-3C70-A9D5-2AEA-C0DEB92459FA}"/>
          </ac:spMkLst>
        </pc:spChg>
        <pc:spChg chg="mod">
          <ac:chgData name="ROSSI Xavier" userId="703a42e5-19fd-4ddf-bdf1-1ed6f0d15b1e" providerId="ADAL" clId="{FB251919-9F7E-3B47-8249-A4A2CD87EA22}" dt="2024-05-24T10:00:38.949" v="951" actId="1036"/>
          <ac:spMkLst>
            <pc:docMk/>
            <pc:sldMk cId="1540195596" sldId="2147479473"/>
            <ac:spMk id="42" creationId="{FE1D8E8A-8F97-AB07-1187-C29091D33E21}"/>
          </ac:spMkLst>
        </pc:spChg>
        <pc:spChg chg="mod">
          <ac:chgData name="ROSSI Xavier" userId="703a42e5-19fd-4ddf-bdf1-1ed6f0d15b1e" providerId="ADAL" clId="{FB251919-9F7E-3B47-8249-A4A2CD87EA22}" dt="2024-05-24T10:00:38.949" v="951" actId="1036"/>
          <ac:spMkLst>
            <pc:docMk/>
            <pc:sldMk cId="1540195596" sldId="2147479473"/>
            <ac:spMk id="45" creationId="{4580526B-0447-6164-C1CC-63E9AC1DD2DF}"/>
          </ac:spMkLst>
        </pc:spChg>
        <pc:grpChg chg="mod">
          <ac:chgData name="ROSSI Xavier" userId="703a42e5-19fd-4ddf-bdf1-1ed6f0d15b1e" providerId="ADAL" clId="{FB251919-9F7E-3B47-8249-A4A2CD87EA22}" dt="2024-05-24T10:00:38.949" v="951" actId="1036"/>
          <ac:grpSpMkLst>
            <pc:docMk/>
            <pc:sldMk cId="1540195596" sldId="2147479473"/>
            <ac:grpSpMk id="10" creationId="{B8E56A30-9B3A-FDDA-0FF5-0A38A0F405F4}"/>
          </ac:grpSpMkLst>
        </pc:grpChg>
        <pc:grpChg chg="mod">
          <ac:chgData name="ROSSI Xavier" userId="703a42e5-19fd-4ddf-bdf1-1ed6f0d15b1e" providerId="ADAL" clId="{FB251919-9F7E-3B47-8249-A4A2CD87EA22}" dt="2024-05-24T10:00:38.949" v="951" actId="1036"/>
          <ac:grpSpMkLst>
            <pc:docMk/>
            <pc:sldMk cId="1540195596" sldId="2147479473"/>
            <ac:grpSpMk id="14" creationId="{BD36D165-7AE0-F92A-F4C0-FE6A83F918BA}"/>
          </ac:grpSpMkLst>
        </pc:grpChg>
        <pc:grpChg chg="mod">
          <ac:chgData name="ROSSI Xavier" userId="703a42e5-19fd-4ddf-bdf1-1ed6f0d15b1e" providerId="ADAL" clId="{FB251919-9F7E-3B47-8249-A4A2CD87EA22}" dt="2024-05-24T10:00:38.949" v="951" actId="1036"/>
          <ac:grpSpMkLst>
            <pc:docMk/>
            <pc:sldMk cId="1540195596" sldId="2147479473"/>
            <ac:grpSpMk id="18" creationId="{3AAD0E47-7030-8B9A-D05D-A0A4DE308AB4}"/>
          </ac:grpSpMkLst>
        </pc:grpChg>
      </pc:sldChg>
      <pc:sldChg chg="modSp mod">
        <pc:chgData name="ROSSI Xavier" userId="703a42e5-19fd-4ddf-bdf1-1ed6f0d15b1e" providerId="ADAL" clId="{FB251919-9F7E-3B47-8249-A4A2CD87EA22}" dt="2024-05-28T09:36:00.884" v="1921" actId="14100"/>
        <pc:sldMkLst>
          <pc:docMk/>
          <pc:sldMk cId="1732455720" sldId="2147479489"/>
        </pc:sldMkLst>
        <pc:spChg chg="mod">
          <ac:chgData name="ROSSI Xavier" userId="703a42e5-19fd-4ddf-bdf1-1ed6f0d15b1e" providerId="ADAL" clId="{FB251919-9F7E-3B47-8249-A4A2CD87EA22}" dt="2024-05-28T09:35:51.768" v="1919" actId="1036"/>
          <ac:spMkLst>
            <pc:docMk/>
            <pc:sldMk cId="1732455720" sldId="2147479489"/>
            <ac:spMk id="7" creationId="{05CF234F-3AFC-C347-773E-4D8380AE6523}"/>
          </ac:spMkLst>
        </pc:spChg>
        <pc:spChg chg="mod">
          <ac:chgData name="ROSSI Xavier" userId="703a42e5-19fd-4ddf-bdf1-1ed6f0d15b1e" providerId="ADAL" clId="{FB251919-9F7E-3B47-8249-A4A2CD87EA22}" dt="2024-05-28T09:35:31.871" v="1906" actId="1038"/>
          <ac:spMkLst>
            <pc:docMk/>
            <pc:sldMk cId="1732455720" sldId="2147479489"/>
            <ac:spMk id="23" creationId="{D7CBCBA4-9036-B73A-2D4E-7567A29C6AE1}"/>
          </ac:spMkLst>
        </pc:spChg>
        <pc:spChg chg="mod">
          <ac:chgData name="ROSSI Xavier" userId="703a42e5-19fd-4ddf-bdf1-1ed6f0d15b1e" providerId="ADAL" clId="{FB251919-9F7E-3B47-8249-A4A2CD87EA22}" dt="2024-05-28T09:35:31.871" v="1906" actId="1038"/>
          <ac:spMkLst>
            <pc:docMk/>
            <pc:sldMk cId="1732455720" sldId="2147479489"/>
            <ac:spMk id="24" creationId="{08000273-2140-007A-060B-B2EBEF795D8A}"/>
          </ac:spMkLst>
        </pc:spChg>
        <pc:spChg chg="mod">
          <ac:chgData name="ROSSI Xavier" userId="703a42e5-19fd-4ddf-bdf1-1ed6f0d15b1e" providerId="ADAL" clId="{FB251919-9F7E-3B47-8249-A4A2CD87EA22}" dt="2024-05-28T09:35:38.393" v="1907" actId="14100"/>
          <ac:spMkLst>
            <pc:docMk/>
            <pc:sldMk cId="1732455720" sldId="2147479489"/>
            <ac:spMk id="41" creationId="{78774039-5EF1-0173-C042-04F277EA6463}"/>
          </ac:spMkLst>
        </pc:spChg>
        <pc:spChg chg="mod">
          <ac:chgData name="ROSSI Xavier" userId="703a42e5-19fd-4ddf-bdf1-1ed6f0d15b1e" providerId="ADAL" clId="{FB251919-9F7E-3B47-8249-A4A2CD87EA22}" dt="2024-05-28T09:35:31.871" v="1906" actId="1038"/>
          <ac:spMkLst>
            <pc:docMk/>
            <pc:sldMk cId="1732455720" sldId="2147479489"/>
            <ac:spMk id="49" creationId="{200A5627-7DF6-6AF3-4AFE-B2D6A9E65CDC}"/>
          </ac:spMkLst>
        </pc:spChg>
        <pc:spChg chg="mod">
          <ac:chgData name="ROSSI Xavier" userId="703a42e5-19fd-4ddf-bdf1-1ed6f0d15b1e" providerId="ADAL" clId="{FB251919-9F7E-3B47-8249-A4A2CD87EA22}" dt="2024-05-28T09:35:58.320" v="1920" actId="14100"/>
          <ac:spMkLst>
            <pc:docMk/>
            <pc:sldMk cId="1732455720" sldId="2147479489"/>
            <ac:spMk id="60" creationId="{5B55B79F-B8BC-054B-6358-330D8EAAE70C}"/>
          </ac:spMkLst>
        </pc:spChg>
        <pc:spChg chg="mod">
          <ac:chgData name="ROSSI Xavier" userId="703a42e5-19fd-4ddf-bdf1-1ed6f0d15b1e" providerId="ADAL" clId="{FB251919-9F7E-3B47-8249-A4A2CD87EA22}" dt="2024-05-28T09:36:00.884" v="1921" actId="14100"/>
          <ac:spMkLst>
            <pc:docMk/>
            <pc:sldMk cId="1732455720" sldId="2147479489"/>
            <ac:spMk id="61" creationId="{51BA4D74-4AF7-E5D3-A0B0-C75497B05F09}"/>
          </ac:spMkLst>
        </pc:spChg>
        <pc:picChg chg="mod">
          <ac:chgData name="ROSSI Xavier" userId="703a42e5-19fd-4ddf-bdf1-1ed6f0d15b1e" providerId="ADAL" clId="{FB251919-9F7E-3B47-8249-A4A2CD87EA22}" dt="2024-05-28T09:35:31.871" v="1906" actId="1038"/>
          <ac:picMkLst>
            <pc:docMk/>
            <pc:sldMk cId="1732455720" sldId="2147479489"/>
            <ac:picMk id="102" creationId="{74F2C2DF-8F64-FA5F-F7DE-F927D63206F1}"/>
          </ac:picMkLst>
        </pc:picChg>
        <pc:cxnChg chg="mod">
          <ac:chgData name="ROSSI Xavier" userId="703a42e5-19fd-4ddf-bdf1-1ed6f0d15b1e" providerId="ADAL" clId="{FB251919-9F7E-3B47-8249-A4A2CD87EA22}" dt="2024-05-28T09:35:31.871" v="1906" actId="1038"/>
          <ac:cxnSpMkLst>
            <pc:docMk/>
            <pc:sldMk cId="1732455720" sldId="2147479489"/>
            <ac:cxnSpMk id="66" creationId="{38C8B12A-DA40-8533-5C1D-6D7CC40E644B}"/>
          </ac:cxnSpMkLst>
        </pc:cxnChg>
      </pc:sldChg>
      <pc:sldChg chg="modSp mod modShow">
        <pc:chgData name="ROSSI Xavier" userId="703a42e5-19fd-4ddf-bdf1-1ed6f0d15b1e" providerId="ADAL" clId="{FB251919-9F7E-3B47-8249-A4A2CD87EA22}" dt="2024-05-22T13:50:56.291" v="14" actId="20577"/>
        <pc:sldMkLst>
          <pc:docMk/>
          <pc:sldMk cId="1748419680" sldId="2147479552"/>
        </pc:sldMkLst>
        <pc:spChg chg="mod">
          <ac:chgData name="ROSSI Xavier" userId="703a42e5-19fd-4ddf-bdf1-1ed6f0d15b1e" providerId="ADAL" clId="{FB251919-9F7E-3B47-8249-A4A2CD87EA22}" dt="2024-05-22T13:50:56.291" v="14" actId="20577"/>
          <ac:spMkLst>
            <pc:docMk/>
            <pc:sldMk cId="1748419680" sldId="2147479552"/>
            <ac:spMk id="5" creationId="{E6D0C126-0F9B-901B-B35E-15581F47B687}"/>
          </ac:spMkLst>
        </pc:spChg>
      </pc:sldChg>
      <pc:sldChg chg="modSp mod">
        <pc:chgData name="ROSSI Xavier" userId="703a42e5-19fd-4ddf-bdf1-1ed6f0d15b1e" providerId="ADAL" clId="{FB251919-9F7E-3B47-8249-A4A2CD87EA22}" dt="2024-05-28T09:09:51.905" v="1812" actId="404"/>
        <pc:sldMkLst>
          <pc:docMk/>
          <pc:sldMk cId="135440334" sldId="2147479555"/>
        </pc:sldMkLst>
        <pc:spChg chg="mod">
          <ac:chgData name="ROSSI Xavier" userId="703a42e5-19fd-4ddf-bdf1-1ed6f0d15b1e" providerId="ADAL" clId="{FB251919-9F7E-3B47-8249-A4A2CD87EA22}" dt="2024-05-28T09:09:51.905" v="1812" actId="404"/>
          <ac:spMkLst>
            <pc:docMk/>
            <pc:sldMk cId="135440334" sldId="2147479555"/>
            <ac:spMk id="2" creationId="{5919846B-60ED-D84F-A4C2-CC80FE10102A}"/>
          </ac:spMkLst>
        </pc:spChg>
      </pc:sldChg>
      <pc:sldChg chg="modSp mod">
        <pc:chgData name="ROSSI Xavier" userId="703a42e5-19fd-4ddf-bdf1-1ed6f0d15b1e" providerId="ADAL" clId="{FB251919-9F7E-3B47-8249-A4A2CD87EA22}" dt="2024-05-28T09:09:35.439" v="1810" actId="404"/>
        <pc:sldMkLst>
          <pc:docMk/>
          <pc:sldMk cId="3281413202" sldId="2147479556"/>
        </pc:sldMkLst>
        <pc:spChg chg="mod">
          <ac:chgData name="ROSSI Xavier" userId="703a42e5-19fd-4ddf-bdf1-1ed6f0d15b1e" providerId="ADAL" clId="{FB251919-9F7E-3B47-8249-A4A2CD87EA22}" dt="2024-05-28T09:09:35.439" v="1810" actId="404"/>
          <ac:spMkLst>
            <pc:docMk/>
            <pc:sldMk cId="3281413202" sldId="2147479556"/>
            <ac:spMk id="2" creationId="{5919846B-60ED-D84F-A4C2-CC80FE10102A}"/>
          </ac:spMkLst>
        </pc:spChg>
      </pc:sldChg>
      <pc:sldChg chg="mod modShow">
        <pc:chgData name="ROSSI Xavier" userId="703a42e5-19fd-4ddf-bdf1-1ed6f0d15b1e" providerId="ADAL" clId="{FB251919-9F7E-3B47-8249-A4A2CD87EA22}" dt="2024-05-22T12:49:15.846" v="12" actId="729"/>
        <pc:sldMkLst>
          <pc:docMk/>
          <pc:sldMk cId="4052895184" sldId="2147479557"/>
        </pc:sldMkLst>
      </pc:sldChg>
      <pc:sldChg chg="addSp delSp modSp add del mod setBg">
        <pc:chgData name="ROSSI Xavier" userId="703a42e5-19fd-4ddf-bdf1-1ed6f0d15b1e" providerId="ADAL" clId="{FB251919-9F7E-3B47-8249-A4A2CD87EA22}" dt="2024-05-24T14:52:31.392" v="1204" actId="2696"/>
        <pc:sldMkLst>
          <pc:docMk/>
          <pc:sldMk cId="1058128059" sldId="2147479558"/>
        </pc:sldMkLst>
        <pc:spChg chg="add mod">
          <ac:chgData name="ROSSI Xavier" userId="703a42e5-19fd-4ddf-bdf1-1ed6f0d15b1e" providerId="ADAL" clId="{FB251919-9F7E-3B47-8249-A4A2CD87EA22}" dt="2024-05-24T09:48:38.040" v="331" actId="1035"/>
          <ac:spMkLst>
            <pc:docMk/>
            <pc:sldMk cId="1058128059" sldId="2147479558"/>
            <ac:spMk id="6" creationId="{A37A8572-9FFE-46C6-B07F-EA008ACC050A}"/>
          </ac:spMkLst>
        </pc:spChg>
        <pc:spChg chg="mod">
          <ac:chgData name="ROSSI Xavier" userId="703a42e5-19fd-4ddf-bdf1-1ed6f0d15b1e" providerId="ADAL" clId="{FB251919-9F7E-3B47-8249-A4A2CD87EA22}" dt="2024-05-24T09:41:37.774" v="106" actId="20577"/>
          <ac:spMkLst>
            <pc:docMk/>
            <pc:sldMk cId="1058128059" sldId="2147479558"/>
            <ac:spMk id="10" creationId="{E845B4E4-3B5F-D08F-7ABA-DEAFC7488D7F}"/>
          </ac:spMkLst>
        </pc:spChg>
        <pc:graphicFrameChg chg="del">
          <ac:chgData name="ROSSI Xavier" userId="703a42e5-19fd-4ddf-bdf1-1ed6f0d15b1e" providerId="ADAL" clId="{FB251919-9F7E-3B47-8249-A4A2CD87EA22}" dt="2024-05-24T09:41:43.366" v="107" actId="478"/>
          <ac:graphicFrameMkLst>
            <pc:docMk/>
            <pc:sldMk cId="1058128059" sldId="2147479558"/>
            <ac:graphicFrameMk id="2" creationId="{3E7EC279-B108-F926-4669-DEE1AD412B7A}"/>
          </ac:graphicFrameMkLst>
        </pc:graphicFrameChg>
        <pc:picChg chg="del">
          <ac:chgData name="ROSSI Xavier" userId="703a42e5-19fd-4ddf-bdf1-1ed6f0d15b1e" providerId="ADAL" clId="{FB251919-9F7E-3B47-8249-A4A2CD87EA22}" dt="2024-05-24T09:41:47.546" v="108" actId="478"/>
          <ac:picMkLst>
            <pc:docMk/>
            <pc:sldMk cId="1058128059" sldId="2147479558"/>
            <ac:picMk id="7" creationId="{B36EE9DA-54B3-C294-8B3E-E94FF8275B38}"/>
          </ac:picMkLst>
        </pc:picChg>
        <pc:picChg chg="del">
          <ac:chgData name="ROSSI Xavier" userId="703a42e5-19fd-4ddf-bdf1-1ed6f0d15b1e" providerId="ADAL" clId="{FB251919-9F7E-3B47-8249-A4A2CD87EA22}" dt="2024-05-24T09:41:47.546" v="108" actId="478"/>
          <ac:picMkLst>
            <pc:docMk/>
            <pc:sldMk cId="1058128059" sldId="2147479558"/>
            <ac:picMk id="8" creationId="{AED7B92E-C0C6-2250-39EA-42235A3555A2}"/>
          </ac:picMkLst>
        </pc:picChg>
        <pc:picChg chg="del">
          <ac:chgData name="ROSSI Xavier" userId="703a42e5-19fd-4ddf-bdf1-1ed6f0d15b1e" providerId="ADAL" clId="{FB251919-9F7E-3B47-8249-A4A2CD87EA22}" dt="2024-05-24T09:41:47.546" v="108" actId="478"/>
          <ac:picMkLst>
            <pc:docMk/>
            <pc:sldMk cId="1058128059" sldId="2147479558"/>
            <ac:picMk id="9" creationId="{9AF56899-55A9-B2BE-CA37-62C842ADD57C}"/>
          </ac:picMkLst>
        </pc:picChg>
      </pc:sldChg>
      <pc:sldChg chg="addSp delSp modSp add mod ord setBg">
        <pc:chgData name="ROSSI Xavier" userId="703a42e5-19fd-4ddf-bdf1-1ed6f0d15b1e" providerId="ADAL" clId="{FB251919-9F7E-3B47-8249-A4A2CD87EA22}" dt="2024-05-28T10:45:24.164" v="3145" actId="1037"/>
        <pc:sldMkLst>
          <pc:docMk/>
          <pc:sldMk cId="3368365862" sldId="2147479559"/>
        </pc:sldMkLst>
        <pc:spChg chg="add mod">
          <ac:chgData name="ROSSI Xavier" userId="703a42e5-19fd-4ddf-bdf1-1ed6f0d15b1e" providerId="ADAL" clId="{FB251919-9F7E-3B47-8249-A4A2CD87EA22}" dt="2024-05-24T14:58:27.757" v="1422" actId="20577"/>
          <ac:spMkLst>
            <pc:docMk/>
            <pc:sldMk cId="3368365862" sldId="2147479559"/>
            <ac:spMk id="6" creationId="{7DDD7B2E-6120-2748-0E7C-EF697515C414}"/>
          </ac:spMkLst>
        </pc:spChg>
        <pc:spChg chg="mod">
          <ac:chgData name="ROSSI Xavier" userId="703a42e5-19fd-4ddf-bdf1-1ed6f0d15b1e" providerId="ADAL" clId="{FB251919-9F7E-3B47-8249-A4A2CD87EA22}" dt="2024-05-24T09:49:47.010" v="345" actId="20577"/>
          <ac:spMkLst>
            <pc:docMk/>
            <pc:sldMk cId="3368365862" sldId="2147479559"/>
            <ac:spMk id="10" creationId="{E845B4E4-3B5F-D08F-7ABA-DEAFC7488D7F}"/>
          </ac:spMkLst>
        </pc:spChg>
        <pc:graphicFrameChg chg="mod modGraphic">
          <ac:chgData name="ROSSI Xavier" userId="703a42e5-19fd-4ddf-bdf1-1ed6f0d15b1e" providerId="ADAL" clId="{FB251919-9F7E-3B47-8249-A4A2CD87EA22}" dt="2024-05-28T10:44:24.173" v="3121" actId="20577"/>
          <ac:graphicFrameMkLst>
            <pc:docMk/>
            <pc:sldMk cId="3368365862" sldId="2147479559"/>
            <ac:graphicFrameMk id="2" creationId="{3E7EC279-B108-F926-4669-DEE1AD412B7A}"/>
          </ac:graphicFrameMkLst>
        </pc:graphicFrameChg>
        <pc:picChg chg="mod">
          <ac:chgData name="ROSSI Xavier" userId="703a42e5-19fd-4ddf-bdf1-1ed6f0d15b1e" providerId="ADAL" clId="{FB251919-9F7E-3B47-8249-A4A2CD87EA22}" dt="2024-05-28T10:45:24.164" v="3145" actId="1037"/>
          <ac:picMkLst>
            <pc:docMk/>
            <pc:sldMk cId="3368365862" sldId="2147479559"/>
            <ac:picMk id="7" creationId="{B36EE9DA-54B3-C294-8B3E-E94FF8275B38}"/>
          </ac:picMkLst>
        </pc:picChg>
        <pc:picChg chg="del mod">
          <ac:chgData name="ROSSI Xavier" userId="703a42e5-19fd-4ddf-bdf1-1ed6f0d15b1e" providerId="ADAL" clId="{FB251919-9F7E-3B47-8249-A4A2CD87EA22}" dt="2024-05-24T14:59:18.834" v="1446" actId="478"/>
          <ac:picMkLst>
            <pc:docMk/>
            <pc:sldMk cId="3368365862" sldId="2147479559"/>
            <ac:picMk id="8" creationId="{AED7B92E-C0C6-2250-39EA-42235A3555A2}"/>
          </ac:picMkLst>
        </pc:picChg>
        <pc:picChg chg="mod">
          <ac:chgData name="ROSSI Xavier" userId="703a42e5-19fd-4ddf-bdf1-1ed6f0d15b1e" providerId="ADAL" clId="{FB251919-9F7E-3B47-8249-A4A2CD87EA22}" dt="2024-05-28T10:45:24.164" v="3145" actId="1037"/>
          <ac:picMkLst>
            <pc:docMk/>
            <pc:sldMk cId="3368365862" sldId="2147479559"/>
            <ac:picMk id="9" creationId="{9AF56899-55A9-B2BE-CA37-62C842ADD57C}"/>
          </ac:picMkLst>
        </pc:picChg>
        <pc:picChg chg="add mod">
          <ac:chgData name="ROSSI Xavier" userId="703a42e5-19fd-4ddf-bdf1-1ed6f0d15b1e" providerId="ADAL" clId="{FB251919-9F7E-3B47-8249-A4A2CD87EA22}" dt="2024-05-28T10:45:24.164" v="3145" actId="1037"/>
          <ac:picMkLst>
            <pc:docMk/>
            <pc:sldMk cId="3368365862" sldId="2147479559"/>
            <ac:picMk id="11" creationId="{0B6365D3-01C5-88CF-0C23-5A7E32CE556B}"/>
          </ac:picMkLst>
        </pc:picChg>
      </pc:sldChg>
      <pc:sldChg chg="addSp modSp new mod">
        <pc:chgData name="ROSSI Xavier" userId="703a42e5-19fd-4ddf-bdf1-1ed6f0d15b1e" providerId="ADAL" clId="{FB251919-9F7E-3B47-8249-A4A2CD87EA22}" dt="2024-05-28T09:07:51.558" v="1802" actId="14100"/>
        <pc:sldMkLst>
          <pc:docMk/>
          <pc:sldMk cId="1410077571" sldId="2147479560"/>
        </pc:sldMkLst>
        <pc:spChg chg="mod">
          <ac:chgData name="ROSSI Xavier" userId="703a42e5-19fd-4ddf-bdf1-1ed6f0d15b1e" providerId="ADAL" clId="{FB251919-9F7E-3B47-8249-A4A2CD87EA22}" dt="2024-05-28T09:06:10.493" v="1795" actId="1076"/>
          <ac:spMkLst>
            <pc:docMk/>
            <pc:sldMk cId="1410077571" sldId="2147479560"/>
            <ac:spMk id="2" creationId="{00950F04-EB3C-C377-FA34-1A29DA0BBA50}"/>
          </ac:spMkLst>
        </pc:spChg>
        <pc:picChg chg="add mod">
          <ac:chgData name="ROSSI Xavier" userId="703a42e5-19fd-4ddf-bdf1-1ed6f0d15b1e" providerId="ADAL" clId="{FB251919-9F7E-3B47-8249-A4A2CD87EA22}" dt="2024-05-28T09:06:15.225" v="1796" actId="14100"/>
          <ac:picMkLst>
            <pc:docMk/>
            <pc:sldMk cId="1410077571" sldId="2147479560"/>
            <ac:picMk id="3" creationId="{22E33D04-3D9D-9EA0-618D-03BAF04A03BE}"/>
          </ac:picMkLst>
        </pc:picChg>
        <pc:picChg chg="add mod">
          <ac:chgData name="ROSSI Xavier" userId="703a42e5-19fd-4ddf-bdf1-1ed6f0d15b1e" providerId="ADAL" clId="{FB251919-9F7E-3B47-8249-A4A2CD87EA22}" dt="2024-05-28T09:06:18.893" v="1797" actId="14100"/>
          <ac:picMkLst>
            <pc:docMk/>
            <pc:sldMk cId="1410077571" sldId="2147479560"/>
            <ac:picMk id="4" creationId="{B3CAE858-AAA6-17F1-9C3C-30E65DA473A0}"/>
          </ac:picMkLst>
        </pc:picChg>
        <pc:picChg chg="add mod">
          <ac:chgData name="ROSSI Xavier" userId="703a42e5-19fd-4ddf-bdf1-1ed6f0d15b1e" providerId="ADAL" clId="{FB251919-9F7E-3B47-8249-A4A2CD87EA22}" dt="2024-05-28T09:07:08.625" v="1800" actId="1076"/>
          <ac:picMkLst>
            <pc:docMk/>
            <pc:sldMk cId="1410077571" sldId="2147479560"/>
            <ac:picMk id="5" creationId="{A689E3DC-D0FC-C9DC-D3D7-7DB14EBC9594}"/>
          </ac:picMkLst>
        </pc:picChg>
        <pc:picChg chg="add mod">
          <ac:chgData name="ROSSI Xavier" userId="703a42e5-19fd-4ddf-bdf1-1ed6f0d15b1e" providerId="ADAL" clId="{FB251919-9F7E-3B47-8249-A4A2CD87EA22}" dt="2024-05-28T09:07:47.892" v="1801" actId="14100"/>
          <ac:picMkLst>
            <pc:docMk/>
            <pc:sldMk cId="1410077571" sldId="2147479560"/>
            <ac:picMk id="6" creationId="{6BE0754D-E882-124B-80D0-DDE2DE9DB2E9}"/>
          </ac:picMkLst>
        </pc:picChg>
        <pc:picChg chg="add mod">
          <ac:chgData name="ROSSI Xavier" userId="703a42e5-19fd-4ddf-bdf1-1ed6f0d15b1e" providerId="ADAL" clId="{FB251919-9F7E-3B47-8249-A4A2CD87EA22}" dt="2024-05-28T09:07:51.558" v="1802" actId="14100"/>
          <ac:picMkLst>
            <pc:docMk/>
            <pc:sldMk cId="1410077571" sldId="2147479560"/>
            <ac:picMk id="7" creationId="{96D46E8C-E401-1F16-5BD8-0173DB97E102}"/>
          </ac:picMkLst>
        </pc:picChg>
        <pc:picChg chg="add mod">
          <ac:chgData name="ROSSI Xavier" userId="703a42e5-19fd-4ddf-bdf1-1ed6f0d15b1e" providerId="ADAL" clId="{FB251919-9F7E-3B47-8249-A4A2CD87EA22}" dt="2024-05-28T09:07:08.625" v="1800" actId="1076"/>
          <ac:picMkLst>
            <pc:docMk/>
            <pc:sldMk cId="1410077571" sldId="2147479560"/>
            <ac:picMk id="8" creationId="{DE47F7E4-289E-E182-54EA-968D02425B2A}"/>
          </ac:picMkLst>
        </pc:picChg>
      </pc:sldChg>
      <pc:sldChg chg="addSp delSp modSp add mod">
        <pc:chgData name="ROSSI Xavier" userId="703a42e5-19fd-4ddf-bdf1-1ed6f0d15b1e" providerId="ADAL" clId="{FB251919-9F7E-3B47-8249-A4A2CD87EA22}" dt="2024-05-28T12:10:11.899" v="3535" actId="113"/>
        <pc:sldMkLst>
          <pc:docMk/>
          <pc:sldMk cId="4030062279" sldId="2147479561"/>
        </pc:sldMkLst>
        <pc:spChg chg="mod">
          <ac:chgData name="ROSSI Xavier" userId="703a42e5-19fd-4ddf-bdf1-1ed6f0d15b1e" providerId="ADAL" clId="{FB251919-9F7E-3B47-8249-A4A2CD87EA22}" dt="2024-05-28T10:36:15.762" v="3028" actId="1036"/>
          <ac:spMkLst>
            <pc:docMk/>
            <pc:sldMk cId="4030062279" sldId="2147479561"/>
            <ac:spMk id="2" creationId="{00950F04-EB3C-C377-FA34-1A29DA0BBA50}"/>
          </ac:spMkLst>
        </pc:spChg>
        <pc:spChg chg="add mod">
          <ac:chgData name="ROSSI Xavier" userId="703a42e5-19fd-4ddf-bdf1-1ed6f0d15b1e" providerId="ADAL" clId="{FB251919-9F7E-3B47-8249-A4A2CD87EA22}" dt="2024-05-28T12:10:11.899" v="3535" actId="113"/>
          <ac:spMkLst>
            <pc:docMk/>
            <pc:sldMk cId="4030062279" sldId="2147479561"/>
            <ac:spMk id="9" creationId="{34C156EB-3058-5210-676A-DA4C5A12B9BC}"/>
          </ac:spMkLst>
        </pc:spChg>
        <pc:picChg chg="del">
          <ac:chgData name="ROSSI Xavier" userId="703a42e5-19fd-4ddf-bdf1-1ed6f0d15b1e" providerId="ADAL" clId="{FB251919-9F7E-3B47-8249-A4A2CD87EA22}" dt="2024-05-28T10:30:14.574" v="2347" actId="478"/>
          <ac:picMkLst>
            <pc:docMk/>
            <pc:sldMk cId="4030062279" sldId="2147479561"/>
            <ac:picMk id="3" creationId="{22E33D04-3D9D-9EA0-618D-03BAF04A03BE}"/>
          </ac:picMkLst>
        </pc:picChg>
        <pc:picChg chg="del">
          <ac:chgData name="ROSSI Xavier" userId="703a42e5-19fd-4ddf-bdf1-1ed6f0d15b1e" providerId="ADAL" clId="{FB251919-9F7E-3B47-8249-A4A2CD87EA22}" dt="2024-05-28T10:30:14.574" v="2347" actId="478"/>
          <ac:picMkLst>
            <pc:docMk/>
            <pc:sldMk cId="4030062279" sldId="2147479561"/>
            <ac:picMk id="4" creationId="{B3CAE858-AAA6-17F1-9C3C-30E65DA473A0}"/>
          </ac:picMkLst>
        </pc:picChg>
        <pc:picChg chg="del">
          <ac:chgData name="ROSSI Xavier" userId="703a42e5-19fd-4ddf-bdf1-1ed6f0d15b1e" providerId="ADAL" clId="{FB251919-9F7E-3B47-8249-A4A2CD87EA22}" dt="2024-05-28T10:30:14.574" v="2347" actId="478"/>
          <ac:picMkLst>
            <pc:docMk/>
            <pc:sldMk cId="4030062279" sldId="2147479561"/>
            <ac:picMk id="5" creationId="{A689E3DC-D0FC-C9DC-D3D7-7DB14EBC9594}"/>
          </ac:picMkLst>
        </pc:picChg>
        <pc:picChg chg="del">
          <ac:chgData name="ROSSI Xavier" userId="703a42e5-19fd-4ddf-bdf1-1ed6f0d15b1e" providerId="ADAL" clId="{FB251919-9F7E-3B47-8249-A4A2CD87EA22}" dt="2024-05-28T10:30:14.574" v="2347" actId="478"/>
          <ac:picMkLst>
            <pc:docMk/>
            <pc:sldMk cId="4030062279" sldId="2147479561"/>
            <ac:picMk id="6" creationId="{6BE0754D-E882-124B-80D0-DDE2DE9DB2E9}"/>
          </ac:picMkLst>
        </pc:picChg>
        <pc:picChg chg="del">
          <ac:chgData name="ROSSI Xavier" userId="703a42e5-19fd-4ddf-bdf1-1ed6f0d15b1e" providerId="ADAL" clId="{FB251919-9F7E-3B47-8249-A4A2CD87EA22}" dt="2024-05-28T10:30:14.574" v="2347" actId="478"/>
          <ac:picMkLst>
            <pc:docMk/>
            <pc:sldMk cId="4030062279" sldId="2147479561"/>
            <ac:picMk id="7" creationId="{96D46E8C-E401-1F16-5BD8-0173DB97E102}"/>
          </ac:picMkLst>
        </pc:picChg>
        <pc:picChg chg="del">
          <ac:chgData name="ROSSI Xavier" userId="703a42e5-19fd-4ddf-bdf1-1ed6f0d15b1e" providerId="ADAL" clId="{FB251919-9F7E-3B47-8249-A4A2CD87EA22}" dt="2024-05-28T10:30:14.574" v="2347" actId="478"/>
          <ac:picMkLst>
            <pc:docMk/>
            <pc:sldMk cId="4030062279" sldId="2147479561"/>
            <ac:picMk id="8" creationId="{DE47F7E4-289E-E182-54EA-968D02425B2A}"/>
          </ac:picMkLst>
        </pc:picChg>
      </pc:sldChg>
      <pc:sldChg chg="modSp mod">
        <pc:chgData name="ROSSI Xavier" userId="703a42e5-19fd-4ddf-bdf1-1ed6f0d15b1e" providerId="ADAL" clId="{FB251919-9F7E-3B47-8249-A4A2CD87EA22}" dt="2024-05-28T12:01:09.188" v="3371" actId="20577"/>
        <pc:sldMkLst>
          <pc:docMk/>
          <pc:sldMk cId="3817566739" sldId="2147479565"/>
        </pc:sldMkLst>
        <pc:spChg chg="mod">
          <ac:chgData name="ROSSI Xavier" userId="703a42e5-19fd-4ddf-bdf1-1ed6f0d15b1e" providerId="ADAL" clId="{FB251919-9F7E-3B47-8249-A4A2CD87EA22}" dt="2024-05-28T12:01:09.188" v="3371" actId="20577"/>
          <ac:spMkLst>
            <pc:docMk/>
            <pc:sldMk cId="3817566739" sldId="2147479565"/>
            <ac:spMk id="17" creationId="{84D56245-61F8-8C32-A98A-2F582CA6701E}"/>
          </ac:spMkLst>
        </pc:spChg>
      </pc:sldChg>
      <pc:sldChg chg="modSp add mod">
        <pc:chgData name="ROSSI Xavier" userId="703a42e5-19fd-4ddf-bdf1-1ed6f0d15b1e" providerId="ADAL" clId="{FB251919-9F7E-3B47-8249-A4A2CD87EA22}" dt="2024-05-28T11:57:56.152" v="3297" actId="20577"/>
        <pc:sldMkLst>
          <pc:docMk/>
          <pc:sldMk cId="3594438517" sldId="2147479566"/>
        </pc:sldMkLst>
        <pc:spChg chg="mod">
          <ac:chgData name="ROSSI Xavier" userId="703a42e5-19fd-4ddf-bdf1-1ed6f0d15b1e" providerId="ADAL" clId="{FB251919-9F7E-3B47-8249-A4A2CD87EA22}" dt="2024-05-28T11:57:56.152" v="3297" actId="20577"/>
          <ac:spMkLst>
            <pc:docMk/>
            <pc:sldMk cId="3594438517" sldId="2147479566"/>
            <ac:spMk id="2" creationId="{5919846B-60ED-D84F-A4C2-CC80FE10102A}"/>
          </ac:spMkLst>
        </pc:spChg>
      </pc:sldChg>
      <pc:sldChg chg="modSp add mod">
        <pc:chgData name="ROSSI Xavier" userId="703a42e5-19fd-4ddf-bdf1-1ed6f0d15b1e" providerId="ADAL" clId="{FB251919-9F7E-3B47-8249-A4A2CD87EA22}" dt="2024-05-28T12:15:54.748" v="3872" actId="20577"/>
        <pc:sldMkLst>
          <pc:docMk/>
          <pc:sldMk cId="489253877" sldId="2147479567"/>
        </pc:sldMkLst>
        <pc:spChg chg="mod">
          <ac:chgData name="ROSSI Xavier" userId="703a42e5-19fd-4ddf-bdf1-1ed6f0d15b1e" providerId="ADAL" clId="{FB251919-9F7E-3B47-8249-A4A2CD87EA22}" dt="2024-05-28T12:11:41.851" v="3555" actId="20577"/>
          <ac:spMkLst>
            <pc:docMk/>
            <pc:sldMk cId="489253877" sldId="2147479567"/>
            <ac:spMk id="2" creationId="{00950F04-EB3C-C377-FA34-1A29DA0BBA50}"/>
          </ac:spMkLst>
        </pc:spChg>
        <pc:spChg chg="mod">
          <ac:chgData name="ROSSI Xavier" userId="703a42e5-19fd-4ddf-bdf1-1ed6f0d15b1e" providerId="ADAL" clId="{FB251919-9F7E-3B47-8249-A4A2CD87EA22}" dt="2024-05-28T12:15:54.748" v="3872" actId="20577"/>
          <ac:spMkLst>
            <pc:docMk/>
            <pc:sldMk cId="489253877" sldId="2147479567"/>
            <ac:spMk id="9" creationId="{34C156EB-3058-5210-676A-DA4C5A12B9BC}"/>
          </ac:spMkLst>
        </pc:spChg>
      </pc:sldChg>
      <pc:sldChg chg="add del">
        <pc:chgData name="ROSSI Xavier" userId="703a42e5-19fd-4ddf-bdf1-1ed6f0d15b1e" providerId="ADAL" clId="{FB251919-9F7E-3B47-8249-A4A2CD87EA22}" dt="2024-05-28T12:11:01.101" v="3537"/>
        <pc:sldMkLst>
          <pc:docMk/>
          <pc:sldMk cId="3858462244" sldId="2147479567"/>
        </pc:sldMkLst>
      </pc:sldChg>
    </pc:docChg>
  </pc:docChgLst>
  <pc:docChgLst>
    <pc:chgData name="LAFON Martin" userId="af595ee2-2b2f-4975-ad36-0cb03a2592bd" providerId="ADAL" clId="{B534389F-EB1E-9F4F-BE3F-D918D9037568}"/>
    <pc:docChg chg="undo redo custSel addSld delSld modSld sldOrd">
      <pc:chgData name="LAFON Martin" userId="af595ee2-2b2f-4975-ad36-0cb03a2592bd" providerId="ADAL" clId="{B534389F-EB1E-9F4F-BE3F-D918D9037568}" dt="2024-05-03T14:16:48.841" v="4554" actId="688"/>
      <pc:docMkLst>
        <pc:docMk/>
      </pc:docMkLst>
      <pc:sldChg chg="addSp delSp modSp del mod setBg chgLayout">
        <pc:chgData name="LAFON Martin" userId="af595ee2-2b2f-4975-ad36-0cb03a2592bd" providerId="ADAL" clId="{B534389F-EB1E-9F4F-BE3F-D918D9037568}" dt="2024-04-22T14:53:22.806" v="1260" actId="2696"/>
        <pc:sldMkLst>
          <pc:docMk/>
          <pc:sldMk cId="841838260" sldId="256"/>
        </pc:sldMkLst>
        <pc:spChg chg="del mod ord">
          <ac:chgData name="LAFON Martin" userId="af595ee2-2b2f-4975-ad36-0cb03a2592bd" providerId="ADAL" clId="{B534389F-EB1E-9F4F-BE3F-D918D9037568}" dt="2024-04-22T12:57:12.005" v="18" actId="478"/>
          <ac:spMkLst>
            <pc:docMk/>
            <pc:sldMk cId="841838260" sldId="256"/>
            <ac:spMk id="2" creationId="{F9A1E4A5-B81E-1350-4F23-771060C09874}"/>
          </ac:spMkLst>
        </pc:spChg>
        <pc:spChg chg="add mod ord">
          <ac:chgData name="LAFON Martin" userId="af595ee2-2b2f-4975-ad36-0cb03a2592bd" providerId="ADAL" clId="{B534389F-EB1E-9F4F-BE3F-D918D9037568}" dt="2024-04-22T13:25:10.973" v="37" actId="20577"/>
          <ac:spMkLst>
            <pc:docMk/>
            <pc:sldMk cId="841838260" sldId="256"/>
            <ac:spMk id="3" creationId="{A888EB0D-013D-5010-CAB0-2E81FBEFA3B6}"/>
          </ac:spMkLst>
        </pc:spChg>
        <pc:spChg chg="add mod ord">
          <ac:chgData name="LAFON Martin" userId="af595ee2-2b2f-4975-ad36-0cb03a2592bd" providerId="ADAL" clId="{B534389F-EB1E-9F4F-BE3F-D918D9037568}" dt="2024-04-22T13:25:13.892" v="38" actId="20577"/>
          <ac:spMkLst>
            <pc:docMk/>
            <pc:sldMk cId="841838260" sldId="256"/>
            <ac:spMk id="4" creationId="{61C78F4F-95DD-0FEE-D040-FB5FD0D48A61}"/>
          </ac:spMkLst>
        </pc:spChg>
        <pc:spChg chg="mod">
          <ac:chgData name="LAFON Martin" userId="af595ee2-2b2f-4975-ad36-0cb03a2592bd" providerId="ADAL" clId="{B534389F-EB1E-9F4F-BE3F-D918D9037568}" dt="2024-04-22T12:57:21.483" v="20" actId="20578"/>
          <ac:spMkLst>
            <pc:docMk/>
            <pc:sldMk cId="841838260" sldId="256"/>
            <ac:spMk id="9" creationId="{B2411716-3B63-479D-9772-0C8F0F7182BD}"/>
          </ac:spMkLst>
        </pc:spChg>
      </pc:sldChg>
      <pc:sldChg chg="addSp delSp modSp mod setBg chgLayout">
        <pc:chgData name="LAFON Martin" userId="af595ee2-2b2f-4975-ad36-0cb03a2592bd" providerId="ADAL" clId="{B534389F-EB1E-9F4F-BE3F-D918D9037568}" dt="2024-04-23T13:51:45.712" v="3668" actId="1035"/>
        <pc:sldMkLst>
          <pc:docMk/>
          <pc:sldMk cId="2183651056" sldId="258"/>
        </pc:sldMkLst>
        <pc:spChg chg="add del mod">
          <ac:chgData name="LAFON Martin" userId="af595ee2-2b2f-4975-ad36-0cb03a2592bd" providerId="ADAL" clId="{B534389F-EB1E-9F4F-BE3F-D918D9037568}" dt="2024-04-23T13:16:24.118" v="2718" actId="478"/>
          <ac:spMkLst>
            <pc:docMk/>
            <pc:sldMk cId="2183651056" sldId="258"/>
            <ac:spMk id="3" creationId="{7AB2D5F7-D8E7-27B2-C442-6171D08D60C1}"/>
          </ac:spMkLst>
        </pc:spChg>
        <pc:spChg chg="del">
          <ac:chgData name="LAFON Martin" userId="af595ee2-2b2f-4975-ad36-0cb03a2592bd" providerId="ADAL" clId="{B534389F-EB1E-9F4F-BE3F-D918D9037568}" dt="2024-04-22T13:26:07.323" v="42" actId="478"/>
          <ac:spMkLst>
            <pc:docMk/>
            <pc:sldMk cId="2183651056" sldId="258"/>
            <ac:spMk id="3" creationId="{C0BF8030-0324-97C2-C622-1CA195A6589D}"/>
          </ac:spMkLst>
        </pc:spChg>
        <pc:spChg chg="add mod">
          <ac:chgData name="LAFON Martin" userId="af595ee2-2b2f-4975-ad36-0cb03a2592bd" providerId="ADAL" clId="{B534389F-EB1E-9F4F-BE3F-D918D9037568}" dt="2024-04-22T13:26:09.659" v="44"/>
          <ac:spMkLst>
            <pc:docMk/>
            <pc:sldMk cId="2183651056" sldId="258"/>
            <ac:spMk id="11" creationId="{F9B8E2AF-CC47-4B13-16B3-5DE394053259}"/>
          </ac:spMkLst>
        </pc:spChg>
        <pc:spChg chg="mod">
          <ac:chgData name="LAFON Martin" userId="af595ee2-2b2f-4975-ad36-0cb03a2592bd" providerId="ADAL" clId="{B534389F-EB1E-9F4F-BE3F-D918D9037568}" dt="2024-04-23T13:15:17.360" v="2683"/>
          <ac:spMkLst>
            <pc:docMk/>
            <pc:sldMk cId="2183651056" sldId="258"/>
            <ac:spMk id="12" creationId="{3F3C9DA8-7F70-076D-CCFB-5702671C5F05}"/>
          </ac:spMkLst>
        </pc:spChg>
        <pc:spChg chg="add del mod ord">
          <ac:chgData name="LAFON Martin" userId="af595ee2-2b2f-4975-ad36-0cb03a2592bd" providerId="ADAL" clId="{B534389F-EB1E-9F4F-BE3F-D918D9037568}" dt="2024-04-22T13:26:14.296" v="46"/>
          <ac:spMkLst>
            <pc:docMk/>
            <pc:sldMk cId="2183651056" sldId="258"/>
            <ac:spMk id="12" creationId="{E640AC19-BD06-3AFE-725A-2DBA1CC32B77}"/>
          </ac:spMkLst>
        </pc:spChg>
        <pc:spChg chg="add del mod">
          <ac:chgData name="LAFON Martin" userId="af595ee2-2b2f-4975-ad36-0cb03a2592bd" providerId="ADAL" clId="{B534389F-EB1E-9F4F-BE3F-D918D9037568}" dt="2024-04-23T13:15:43.259" v="2687" actId="478"/>
          <ac:spMkLst>
            <pc:docMk/>
            <pc:sldMk cId="2183651056" sldId="258"/>
            <ac:spMk id="13" creationId="{FBF92F0D-67AA-4DF0-8B1D-CB3BC4186737}"/>
          </ac:spMkLst>
        </pc:spChg>
        <pc:spChg chg="mod">
          <ac:chgData name="LAFON Martin" userId="af595ee2-2b2f-4975-ad36-0cb03a2592bd" providerId="ADAL" clId="{B534389F-EB1E-9F4F-BE3F-D918D9037568}" dt="2024-04-23T13:15:17.360" v="2683"/>
          <ac:spMkLst>
            <pc:docMk/>
            <pc:sldMk cId="2183651056" sldId="258"/>
            <ac:spMk id="16" creationId="{18A3E9AA-E0F8-383A-16F0-379617B61DC7}"/>
          </ac:spMkLst>
        </pc:spChg>
        <pc:spChg chg="add del mod">
          <ac:chgData name="LAFON Martin" userId="af595ee2-2b2f-4975-ad36-0cb03a2592bd" providerId="ADAL" clId="{B534389F-EB1E-9F4F-BE3F-D918D9037568}" dt="2024-04-23T13:15:45.747" v="2688" actId="478"/>
          <ac:spMkLst>
            <pc:docMk/>
            <pc:sldMk cId="2183651056" sldId="258"/>
            <ac:spMk id="20" creationId="{431DE700-2E8C-BFB9-BF80-9F14AEFDBC14}"/>
          </ac:spMkLst>
        </pc:spChg>
        <pc:spChg chg="mod">
          <ac:chgData name="LAFON Martin" userId="af595ee2-2b2f-4975-ad36-0cb03a2592bd" providerId="ADAL" clId="{B534389F-EB1E-9F4F-BE3F-D918D9037568}" dt="2024-04-23T13:17:17.894" v="2733"/>
          <ac:spMkLst>
            <pc:docMk/>
            <pc:sldMk cId="2183651056" sldId="258"/>
            <ac:spMk id="22" creationId="{81F8700B-4A3E-C1A0-3EBE-6BE777F85310}"/>
          </ac:spMkLst>
        </pc:spChg>
        <pc:spChg chg="mod">
          <ac:chgData name="LAFON Martin" userId="af595ee2-2b2f-4975-ad36-0cb03a2592bd" providerId="ADAL" clId="{B534389F-EB1E-9F4F-BE3F-D918D9037568}" dt="2024-04-23T13:17:17.894" v="2733"/>
          <ac:spMkLst>
            <pc:docMk/>
            <pc:sldMk cId="2183651056" sldId="258"/>
            <ac:spMk id="23" creationId="{9DCF064C-5F10-4622-9824-D932827E2140}"/>
          </ac:spMkLst>
        </pc:spChg>
        <pc:spChg chg="mod">
          <ac:chgData name="LAFON Martin" userId="af595ee2-2b2f-4975-ad36-0cb03a2592bd" providerId="ADAL" clId="{B534389F-EB1E-9F4F-BE3F-D918D9037568}" dt="2024-04-23T13:17:17.894" v="2733"/>
          <ac:spMkLst>
            <pc:docMk/>
            <pc:sldMk cId="2183651056" sldId="258"/>
            <ac:spMk id="26" creationId="{6A4FC8B7-369B-33DF-F520-FD76E8C9E9D5}"/>
          </ac:spMkLst>
        </pc:spChg>
        <pc:spChg chg="mod">
          <ac:chgData name="LAFON Martin" userId="af595ee2-2b2f-4975-ad36-0cb03a2592bd" providerId="ADAL" clId="{B534389F-EB1E-9F4F-BE3F-D918D9037568}" dt="2024-04-23T13:17:17.894" v="2733"/>
          <ac:spMkLst>
            <pc:docMk/>
            <pc:sldMk cId="2183651056" sldId="258"/>
            <ac:spMk id="27" creationId="{F4AD7C6E-C2B6-BEDC-6FED-A3F6D4FAE444}"/>
          </ac:spMkLst>
        </pc:spChg>
        <pc:spChg chg="mod">
          <ac:chgData name="LAFON Martin" userId="af595ee2-2b2f-4975-ad36-0cb03a2592bd" providerId="ADAL" clId="{B534389F-EB1E-9F4F-BE3F-D918D9037568}" dt="2024-04-23T13:17:17.894" v="2733"/>
          <ac:spMkLst>
            <pc:docMk/>
            <pc:sldMk cId="2183651056" sldId="258"/>
            <ac:spMk id="30" creationId="{8D5E8B23-3C05-B2DE-24D1-9B74B844C6C4}"/>
          </ac:spMkLst>
        </pc:spChg>
        <pc:spChg chg="mod">
          <ac:chgData name="LAFON Martin" userId="af595ee2-2b2f-4975-ad36-0cb03a2592bd" providerId="ADAL" clId="{B534389F-EB1E-9F4F-BE3F-D918D9037568}" dt="2024-04-23T13:17:17.894" v="2733"/>
          <ac:spMkLst>
            <pc:docMk/>
            <pc:sldMk cId="2183651056" sldId="258"/>
            <ac:spMk id="31" creationId="{90A9FC0B-38C4-1138-6FA0-0E99E606766C}"/>
          </ac:spMkLst>
        </pc:spChg>
        <pc:grpChg chg="add mod">
          <ac:chgData name="LAFON Martin" userId="af595ee2-2b2f-4975-ad36-0cb03a2592bd" providerId="ADAL" clId="{B534389F-EB1E-9F4F-BE3F-D918D9037568}" dt="2024-04-23T13:17:44.990" v="2745" actId="1037"/>
          <ac:grpSpMkLst>
            <pc:docMk/>
            <pc:sldMk cId="2183651056" sldId="258"/>
            <ac:grpSpMk id="11" creationId="{566B801E-1D18-4AD4-9392-42744B2EA0B6}"/>
          </ac:grpSpMkLst>
        </pc:grpChg>
        <pc:grpChg chg="add del mod">
          <ac:chgData name="LAFON Martin" userId="af595ee2-2b2f-4975-ad36-0cb03a2592bd" providerId="ADAL" clId="{B534389F-EB1E-9F4F-BE3F-D918D9037568}" dt="2024-04-23T13:17:52.748" v="2746" actId="21"/>
          <ac:grpSpMkLst>
            <pc:docMk/>
            <pc:sldMk cId="2183651056" sldId="258"/>
            <ac:grpSpMk id="21" creationId="{4EA1CEDE-CE33-5BEE-1DB9-FDDE12DBE6EC}"/>
          </ac:grpSpMkLst>
        </pc:grpChg>
        <pc:grpChg chg="add del mod">
          <ac:chgData name="LAFON Martin" userId="af595ee2-2b2f-4975-ad36-0cb03a2592bd" providerId="ADAL" clId="{B534389F-EB1E-9F4F-BE3F-D918D9037568}" dt="2024-04-23T13:17:52.748" v="2746" actId="21"/>
          <ac:grpSpMkLst>
            <pc:docMk/>
            <pc:sldMk cId="2183651056" sldId="258"/>
            <ac:grpSpMk id="25" creationId="{0F4E3336-DC67-DF56-80B7-85547365151D}"/>
          </ac:grpSpMkLst>
        </pc:grpChg>
        <pc:grpChg chg="add del mod">
          <ac:chgData name="LAFON Martin" userId="af595ee2-2b2f-4975-ad36-0cb03a2592bd" providerId="ADAL" clId="{B534389F-EB1E-9F4F-BE3F-D918D9037568}" dt="2024-04-23T13:17:52.748" v="2746" actId="21"/>
          <ac:grpSpMkLst>
            <pc:docMk/>
            <pc:sldMk cId="2183651056" sldId="258"/>
            <ac:grpSpMk id="29" creationId="{4C66FB3D-96EE-47D8-5291-F41DF34C0FAE}"/>
          </ac:grpSpMkLst>
        </pc:grpChg>
        <pc:graphicFrameChg chg="mod modGraphic">
          <ac:chgData name="LAFON Martin" userId="af595ee2-2b2f-4975-ad36-0cb03a2592bd" providerId="ADAL" clId="{B534389F-EB1E-9F4F-BE3F-D918D9037568}" dt="2024-04-23T13:49:38.118" v="3566" actId="255"/>
          <ac:graphicFrameMkLst>
            <pc:docMk/>
            <pc:sldMk cId="2183651056" sldId="258"/>
            <ac:graphicFrameMk id="4" creationId="{5BEED4A6-9821-3C7A-4286-6D54BC0CFFEE}"/>
          </ac:graphicFrameMkLst>
        </pc:graphicFrameChg>
        <pc:picChg chg="mod">
          <ac:chgData name="LAFON Martin" userId="af595ee2-2b2f-4975-ad36-0cb03a2592bd" providerId="ADAL" clId="{B534389F-EB1E-9F4F-BE3F-D918D9037568}" dt="2024-04-23T13:49:42.554" v="3578" actId="1035"/>
          <ac:picMkLst>
            <pc:docMk/>
            <pc:sldMk cId="2183651056" sldId="258"/>
            <ac:picMk id="2" creationId="{5BF9C106-2C26-D5D8-EFB5-D5EFEEE89762}"/>
          </ac:picMkLst>
        </pc:picChg>
        <pc:picChg chg="mod">
          <ac:chgData name="LAFON Martin" userId="af595ee2-2b2f-4975-ad36-0cb03a2592bd" providerId="ADAL" clId="{B534389F-EB1E-9F4F-BE3F-D918D9037568}" dt="2024-04-23T13:51:45.712" v="3668" actId="1035"/>
          <ac:picMkLst>
            <pc:docMk/>
            <pc:sldMk cId="2183651056" sldId="258"/>
            <ac:picMk id="5" creationId="{BAEED23A-A495-B642-DBE2-8EB91D3699B9}"/>
          </ac:picMkLst>
        </pc:picChg>
        <pc:picChg chg="mod">
          <ac:chgData name="LAFON Martin" userId="af595ee2-2b2f-4975-ad36-0cb03a2592bd" providerId="ADAL" clId="{B534389F-EB1E-9F4F-BE3F-D918D9037568}" dt="2024-04-23T13:16:35.834" v="2723" actId="1036"/>
          <ac:picMkLst>
            <pc:docMk/>
            <pc:sldMk cId="2183651056" sldId="258"/>
            <ac:picMk id="6" creationId="{9FEFD043-A54C-B1D2-14F7-FEFBDD7A65A1}"/>
          </ac:picMkLst>
        </pc:picChg>
        <pc:picChg chg="mod">
          <ac:chgData name="LAFON Martin" userId="af595ee2-2b2f-4975-ad36-0cb03a2592bd" providerId="ADAL" clId="{B534389F-EB1E-9F4F-BE3F-D918D9037568}" dt="2024-04-23T13:49:42.554" v="3578" actId="1035"/>
          <ac:picMkLst>
            <pc:docMk/>
            <pc:sldMk cId="2183651056" sldId="258"/>
            <ac:picMk id="7" creationId="{465FF074-3075-E393-D369-3C27E40862A7}"/>
          </ac:picMkLst>
        </pc:picChg>
        <pc:picChg chg="mod">
          <ac:chgData name="LAFON Martin" userId="af595ee2-2b2f-4975-ad36-0cb03a2592bd" providerId="ADAL" clId="{B534389F-EB1E-9F4F-BE3F-D918D9037568}" dt="2024-04-23T13:16:35.834" v="2723" actId="1036"/>
          <ac:picMkLst>
            <pc:docMk/>
            <pc:sldMk cId="2183651056" sldId="258"/>
            <ac:picMk id="8" creationId="{7AADC21C-103C-7907-FD62-7953B3ADA746}"/>
          </ac:picMkLst>
        </pc:picChg>
        <pc:picChg chg="mod">
          <ac:chgData name="LAFON Martin" userId="af595ee2-2b2f-4975-ad36-0cb03a2592bd" providerId="ADAL" clId="{B534389F-EB1E-9F4F-BE3F-D918D9037568}" dt="2024-04-23T13:16:35.834" v="2723" actId="1036"/>
          <ac:picMkLst>
            <pc:docMk/>
            <pc:sldMk cId="2183651056" sldId="258"/>
            <ac:picMk id="9" creationId="{B8FCE1B2-DE41-4C8A-8D01-FE40F17A56A8}"/>
          </ac:picMkLst>
        </pc:picChg>
        <pc:picChg chg="mod">
          <ac:chgData name="LAFON Martin" userId="af595ee2-2b2f-4975-ad36-0cb03a2592bd" providerId="ADAL" clId="{B534389F-EB1E-9F4F-BE3F-D918D9037568}" dt="2024-04-23T13:49:49.315" v="3588" actId="1035"/>
          <ac:picMkLst>
            <pc:docMk/>
            <pc:sldMk cId="2183651056" sldId="258"/>
            <ac:picMk id="14" creationId="{42AD6910-104F-7AC6-1AAD-C2188FFA9AED}"/>
          </ac:picMkLst>
        </pc:picChg>
        <pc:picChg chg="mod">
          <ac:chgData name="LAFON Martin" userId="af595ee2-2b2f-4975-ad36-0cb03a2592bd" providerId="ADAL" clId="{B534389F-EB1E-9F4F-BE3F-D918D9037568}" dt="2024-04-23T13:49:49.315" v="3588" actId="1035"/>
          <ac:picMkLst>
            <pc:docMk/>
            <pc:sldMk cId="2183651056" sldId="258"/>
            <ac:picMk id="15" creationId="{BD8FDC18-E5E8-4B7A-3295-0FEF4E5F0811}"/>
          </ac:picMkLst>
        </pc:picChg>
        <pc:picChg chg="mod">
          <ac:chgData name="LAFON Martin" userId="af595ee2-2b2f-4975-ad36-0cb03a2592bd" providerId="ADAL" clId="{B534389F-EB1E-9F4F-BE3F-D918D9037568}" dt="2024-04-23T13:49:49.315" v="3588" actId="1035"/>
          <ac:picMkLst>
            <pc:docMk/>
            <pc:sldMk cId="2183651056" sldId="258"/>
            <ac:picMk id="17" creationId="{A2A3CEA3-9930-C4FE-E7D8-2FF5ACDEF03F}"/>
          </ac:picMkLst>
        </pc:picChg>
        <pc:picChg chg="mod">
          <ac:chgData name="LAFON Martin" userId="af595ee2-2b2f-4975-ad36-0cb03a2592bd" providerId="ADAL" clId="{B534389F-EB1E-9F4F-BE3F-D918D9037568}" dt="2024-04-23T13:15:17.360" v="2683"/>
          <ac:picMkLst>
            <pc:docMk/>
            <pc:sldMk cId="2183651056" sldId="258"/>
            <ac:picMk id="18" creationId="{D5E3C3F2-B4E4-0907-977E-313812F3C6BB}"/>
          </ac:picMkLst>
        </pc:picChg>
        <pc:picChg chg="mod">
          <ac:chgData name="LAFON Martin" userId="af595ee2-2b2f-4975-ad36-0cb03a2592bd" providerId="ADAL" clId="{B534389F-EB1E-9F4F-BE3F-D918D9037568}" dt="2024-04-23T13:17:17.894" v="2733"/>
          <ac:picMkLst>
            <pc:docMk/>
            <pc:sldMk cId="2183651056" sldId="258"/>
            <ac:picMk id="24" creationId="{74CB6DF3-F12E-53AF-71CA-CD3C22724C16}"/>
          </ac:picMkLst>
        </pc:picChg>
        <pc:picChg chg="mod">
          <ac:chgData name="LAFON Martin" userId="af595ee2-2b2f-4975-ad36-0cb03a2592bd" providerId="ADAL" clId="{B534389F-EB1E-9F4F-BE3F-D918D9037568}" dt="2024-04-23T13:17:17.894" v="2733"/>
          <ac:picMkLst>
            <pc:docMk/>
            <pc:sldMk cId="2183651056" sldId="258"/>
            <ac:picMk id="28" creationId="{4B24FC7B-70F3-A246-4A64-A4683772BF29}"/>
          </ac:picMkLst>
        </pc:picChg>
        <pc:picChg chg="mod">
          <ac:chgData name="LAFON Martin" userId="af595ee2-2b2f-4975-ad36-0cb03a2592bd" providerId="ADAL" clId="{B534389F-EB1E-9F4F-BE3F-D918D9037568}" dt="2024-04-23T13:17:17.894" v="2733"/>
          <ac:picMkLst>
            <pc:docMk/>
            <pc:sldMk cId="2183651056" sldId="258"/>
            <ac:picMk id="32" creationId="{3529CA80-E7ED-A5F4-5157-A2DAF5E69101}"/>
          </ac:picMkLst>
        </pc:picChg>
        <pc:cxnChg chg="mod">
          <ac:chgData name="LAFON Martin" userId="af595ee2-2b2f-4975-ad36-0cb03a2592bd" providerId="ADAL" clId="{B534389F-EB1E-9F4F-BE3F-D918D9037568}" dt="2024-04-23T13:16:35.834" v="2723" actId="1036"/>
          <ac:cxnSpMkLst>
            <pc:docMk/>
            <pc:sldMk cId="2183651056" sldId="258"/>
            <ac:cxnSpMk id="10" creationId="{689A4C06-2352-F2D2-9BE2-993D68523182}"/>
          </ac:cxnSpMkLst>
        </pc:cxnChg>
      </pc:sldChg>
      <pc:sldChg chg="addSp delSp modSp mod setBg chgLayout">
        <pc:chgData name="LAFON Martin" userId="af595ee2-2b2f-4975-ad36-0cb03a2592bd" providerId="ADAL" clId="{B534389F-EB1E-9F4F-BE3F-D918D9037568}" dt="2024-04-23T13:52:14.964" v="3676" actId="1035"/>
        <pc:sldMkLst>
          <pc:docMk/>
          <pc:sldMk cId="2044489935" sldId="259"/>
        </pc:sldMkLst>
        <pc:spChg chg="add del mod ord">
          <ac:chgData name="LAFON Martin" userId="af595ee2-2b2f-4975-ad36-0cb03a2592bd" providerId="ADAL" clId="{B534389F-EB1E-9F4F-BE3F-D918D9037568}" dt="2024-04-22T13:26:22.327" v="49"/>
          <ac:spMkLst>
            <pc:docMk/>
            <pc:sldMk cId="2044489935" sldId="259"/>
            <ac:spMk id="2" creationId="{BA4F4DEE-84BC-9B61-CD38-3C9C1404D5D5}"/>
          </ac:spMkLst>
        </pc:spChg>
        <pc:spChg chg="mod">
          <ac:chgData name="LAFON Martin" userId="af595ee2-2b2f-4975-ad36-0cb03a2592bd" providerId="ADAL" clId="{B534389F-EB1E-9F4F-BE3F-D918D9037568}" dt="2024-04-23T13:17:57.271" v="2747"/>
          <ac:spMkLst>
            <pc:docMk/>
            <pc:sldMk cId="2044489935" sldId="259"/>
            <ac:spMk id="3" creationId="{84A0FEC8-2F13-E457-E121-D9F8B459403E}"/>
          </ac:spMkLst>
        </pc:spChg>
        <pc:spChg chg="del">
          <ac:chgData name="LAFON Martin" userId="af595ee2-2b2f-4975-ad36-0cb03a2592bd" providerId="ADAL" clId="{B534389F-EB1E-9F4F-BE3F-D918D9037568}" dt="2024-04-22T13:26:20.762" v="48" actId="478"/>
          <ac:spMkLst>
            <pc:docMk/>
            <pc:sldMk cId="2044489935" sldId="259"/>
            <ac:spMk id="3" creationId="{C0BF8030-0324-97C2-C622-1CA195A6589D}"/>
          </ac:spMkLst>
        </pc:spChg>
        <pc:spChg chg="add del mod">
          <ac:chgData name="LAFON Martin" userId="af595ee2-2b2f-4975-ad36-0cb03a2592bd" providerId="ADAL" clId="{B534389F-EB1E-9F4F-BE3F-D918D9037568}" dt="2024-04-23T13:18:40.986" v="2754" actId="478"/>
          <ac:spMkLst>
            <pc:docMk/>
            <pc:sldMk cId="2044489935" sldId="259"/>
            <ac:spMk id="5" creationId="{4C6BA0C5-4C19-001B-E240-4461B081493E}"/>
          </ac:spMkLst>
        </pc:spChg>
        <pc:spChg chg="mod">
          <ac:chgData name="LAFON Martin" userId="af595ee2-2b2f-4975-ad36-0cb03a2592bd" providerId="ADAL" clId="{B534389F-EB1E-9F4F-BE3F-D918D9037568}" dt="2024-04-23T13:17:57.271" v="2747"/>
          <ac:spMkLst>
            <pc:docMk/>
            <pc:sldMk cId="2044489935" sldId="259"/>
            <ac:spMk id="7" creationId="{5A17A99E-84C5-E437-6751-939DA273E41A}"/>
          </ac:spMkLst>
        </pc:spChg>
        <pc:spChg chg="mod">
          <ac:chgData name="LAFON Martin" userId="af595ee2-2b2f-4975-ad36-0cb03a2592bd" providerId="ADAL" clId="{B534389F-EB1E-9F4F-BE3F-D918D9037568}" dt="2024-04-23T13:17:57.271" v="2747"/>
          <ac:spMkLst>
            <pc:docMk/>
            <pc:sldMk cId="2044489935" sldId="259"/>
            <ac:spMk id="14" creationId="{8A4462C5-9E84-8596-C2B1-E2B8825952AD}"/>
          </ac:spMkLst>
        </pc:spChg>
        <pc:spChg chg="mod">
          <ac:chgData name="LAFON Martin" userId="af595ee2-2b2f-4975-ad36-0cb03a2592bd" providerId="ADAL" clId="{B534389F-EB1E-9F4F-BE3F-D918D9037568}" dt="2024-04-23T13:17:57.271" v="2747"/>
          <ac:spMkLst>
            <pc:docMk/>
            <pc:sldMk cId="2044489935" sldId="259"/>
            <ac:spMk id="15" creationId="{F1801431-1E0E-4E2C-99F9-55BBCD1D5FE6}"/>
          </ac:spMkLst>
        </pc:spChg>
        <pc:spChg chg="mod">
          <ac:chgData name="LAFON Martin" userId="af595ee2-2b2f-4975-ad36-0cb03a2592bd" providerId="ADAL" clId="{B534389F-EB1E-9F4F-BE3F-D918D9037568}" dt="2024-04-23T13:17:57.271" v="2747"/>
          <ac:spMkLst>
            <pc:docMk/>
            <pc:sldMk cId="2044489935" sldId="259"/>
            <ac:spMk id="21" creationId="{4A553269-FD22-A3B4-C49D-EDE366F4578C}"/>
          </ac:spMkLst>
        </pc:spChg>
        <pc:spChg chg="mod">
          <ac:chgData name="LAFON Martin" userId="af595ee2-2b2f-4975-ad36-0cb03a2592bd" providerId="ADAL" clId="{B534389F-EB1E-9F4F-BE3F-D918D9037568}" dt="2024-04-23T13:17:57.271" v="2747"/>
          <ac:spMkLst>
            <pc:docMk/>
            <pc:sldMk cId="2044489935" sldId="259"/>
            <ac:spMk id="25" creationId="{BF52DB6F-AD81-D67C-71D1-65C88A301DCA}"/>
          </ac:spMkLst>
        </pc:spChg>
        <pc:spChg chg="add del mod">
          <ac:chgData name="LAFON Martin" userId="af595ee2-2b2f-4975-ad36-0cb03a2592bd" providerId="ADAL" clId="{B534389F-EB1E-9F4F-BE3F-D918D9037568}" dt="2024-04-23T13:18:43.506" v="2755" actId="478"/>
          <ac:spMkLst>
            <pc:docMk/>
            <pc:sldMk cId="2044489935" sldId="259"/>
            <ac:spMk id="28" creationId="{B5DEFC72-85E8-4064-3C7B-A237A0470AD6}"/>
          </ac:spMkLst>
        </pc:spChg>
        <pc:grpChg chg="add mod">
          <ac:chgData name="LAFON Martin" userId="af595ee2-2b2f-4975-ad36-0cb03a2592bd" providerId="ADAL" clId="{B534389F-EB1E-9F4F-BE3F-D918D9037568}" dt="2024-04-23T13:20:10.538" v="2805" actId="1035"/>
          <ac:grpSpMkLst>
            <pc:docMk/>
            <pc:sldMk cId="2044489935" sldId="259"/>
            <ac:grpSpMk id="2" creationId="{24CD40E7-6656-3925-E138-75778217BFE2}"/>
          </ac:grpSpMkLst>
        </pc:grpChg>
        <pc:grpChg chg="add del mod">
          <ac:chgData name="LAFON Martin" userId="af595ee2-2b2f-4975-ad36-0cb03a2592bd" providerId="ADAL" clId="{B534389F-EB1E-9F4F-BE3F-D918D9037568}" dt="2024-04-23T13:18:06.560" v="2748" actId="21"/>
          <ac:grpSpMkLst>
            <pc:docMk/>
            <pc:sldMk cId="2044489935" sldId="259"/>
            <ac:grpSpMk id="13" creationId="{9045AF3A-6631-CD6C-3CD1-EF46599971C6}"/>
          </ac:grpSpMkLst>
        </pc:grpChg>
        <pc:grpChg chg="add del mod">
          <ac:chgData name="LAFON Martin" userId="af595ee2-2b2f-4975-ad36-0cb03a2592bd" providerId="ADAL" clId="{B534389F-EB1E-9F4F-BE3F-D918D9037568}" dt="2024-04-23T13:18:06.560" v="2748" actId="21"/>
          <ac:grpSpMkLst>
            <pc:docMk/>
            <pc:sldMk cId="2044489935" sldId="259"/>
            <ac:grpSpMk id="19" creationId="{B600ED6E-C260-6AC5-0ABC-41597BA4B902}"/>
          </ac:grpSpMkLst>
        </pc:grpChg>
        <pc:graphicFrameChg chg="mod modGraphic">
          <ac:chgData name="LAFON Martin" userId="af595ee2-2b2f-4975-ad36-0cb03a2592bd" providerId="ADAL" clId="{B534389F-EB1E-9F4F-BE3F-D918D9037568}" dt="2024-04-23T13:49:58.253" v="3589" actId="255"/>
          <ac:graphicFrameMkLst>
            <pc:docMk/>
            <pc:sldMk cId="2044489935" sldId="259"/>
            <ac:graphicFrameMk id="4" creationId="{5BEED4A6-9821-3C7A-4286-6D54BC0CFFEE}"/>
          </ac:graphicFrameMkLst>
        </pc:graphicFrameChg>
        <pc:picChg chg="mod">
          <ac:chgData name="LAFON Martin" userId="af595ee2-2b2f-4975-ad36-0cb03a2592bd" providerId="ADAL" clId="{B534389F-EB1E-9F4F-BE3F-D918D9037568}" dt="2024-04-23T13:35:16.834" v="3175" actId="1037"/>
          <ac:picMkLst>
            <pc:docMk/>
            <pc:sldMk cId="2044489935" sldId="259"/>
            <ac:picMk id="6" creationId="{9FEFD043-A54C-B1D2-14F7-FEFBDD7A65A1}"/>
          </ac:picMkLst>
        </pc:picChg>
        <pc:picChg chg="mod">
          <ac:chgData name="LAFON Martin" userId="af595ee2-2b2f-4975-ad36-0cb03a2592bd" providerId="ADAL" clId="{B534389F-EB1E-9F4F-BE3F-D918D9037568}" dt="2024-04-23T13:35:16.834" v="3175" actId="1037"/>
          <ac:picMkLst>
            <pc:docMk/>
            <pc:sldMk cId="2044489935" sldId="259"/>
            <ac:picMk id="8" creationId="{7AADC21C-103C-7907-FD62-7953B3ADA746}"/>
          </ac:picMkLst>
        </pc:picChg>
        <pc:picChg chg="mod">
          <ac:chgData name="LAFON Martin" userId="af595ee2-2b2f-4975-ad36-0cb03a2592bd" providerId="ADAL" clId="{B534389F-EB1E-9F4F-BE3F-D918D9037568}" dt="2024-04-23T13:35:16.834" v="3175" actId="1037"/>
          <ac:picMkLst>
            <pc:docMk/>
            <pc:sldMk cId="2044489935" sldId="259"/>
            <ac:picMk id="9" creationId="{F21CB28F-E805-5CCF-E9F3-73292306214E}"/>
          </ac:picMkLst>
        </pc:picChg>
        <pc:picChg chg="mod">
          <ac:chgData name="LAFON Martin" userId="af595ee2-2b2f-4975-ad36-0cb03a2592bd" providerId="ADAL" clId="{B534389F-EB1E-9F4F-BE3F-D918D9037568}" dt="2024-04-23T13:50:02.657" v="3600" actId="1035"/>
          <ac:picMkLst>
            <pc:docMk/>
            <pc:sldMk cId="2044489935" sldId="259"/>
            <ac:picMk id="11" creationId="{186DEF95-DB33-212A-60C3-67888A4E9C68}"/>
          </ac:picMkLst>
        </pc:picChg>
        <pc:picChg chg="mod">
          <ac:chgData name="LAFON Martin" userId="af595ee2-2b2f-4975-ad36-0cb03a2592bd" providerId="ADAL" clId="{B534389F-EB1E-9F4F-BE3F-D918D9037568}" dt="2024-04-23T13:17:57.271" v="2747"/>
          <ac:picMkLst>
            <pc:docMk/>
            <pc:sldMk cId="2044489935" sldId="259"/>
            <ac:picMk id="12" creationId="{04CEED38-2F03-98B7-9336-E6C102CFB635}"/>
          </ac:picMkLst>
        </pc:picChg>
        <pc:picChg chg="mod">
          <ac:chgData name="LAFON Martin" userId="af595ee2-2b2f-4975-ad36-0cb03a2592bd" providerId="ADAL" clId="{B534389F-EB1E-9F4F-BE3F-D918D9037568}" dt="2024-04-23T13:52:14.964" v="3676" actId="1035"/>
          <ac:picMkLst>
            <pc:docMk/>
            <pc:sldMk cId="2044489935" sldId="259"/>
            <ac:picMk id="16" creationId="{7F826D60-91C5-3DC7-7102-1A415641AD46}"/>
          </ac:picMkLst>
        </pc:picChg>
        <pc:picChg chg="mod">
          <ac:chgData name="LAFON Martin" userId="af595ee2-2b2f-4975-ad36-0cb03a2592bd" providerId="ADAL" clId="{B534389F-EB1E-9F4F-BE3F-D918D9037568}" dt="2024-04-23T13:17:57.271" v="2747"/>
          <ac:picMkLst>
            <pc:docMk/>
            <pc:sldMk cId="2044489935" sldId="259"/>
            <ac:picMk id="17" creationId="{43269B8B-7498-3922-868F-DE86A968EBBB}"/>
          </ac:picMkLst>
        </pc:picChg>
        <pc:picChg chg="mod">
          <ac:chgData name="LAFON Martin" userId="af595ee2-2b2f-4975-ad36-0cb03a2592bd" providerId="ADAL" clId="{B534389F-EB1E-9F4F-BE3F-D918D9037568}" dt="2024-04-23T13:52:14.964" v="3676" actId="1035"/>
          <ac:picMkLst>
            <pc:docMk/>
            <pc:sldMk cId="2044489935" sldId="259"/>
            <ac:picMk id="18" creationId="{28980C61-9042-195B-7422-38D46D49F6D2}"/>
          </ac:picMkLst>
        </pc:picChg>
        <pc:picChg chg="mod">
          <ac:chgData name="LAFON Martin" userId="af595ee2-2b2f-4975-ad36-0cb03a2592bd" providerId="ADAL" clId="{B534389F-EB1E-9F4F-BE3F-D918D9037568}" dt="2024-04-23T13:35:16.834" v="3175" actId="1037"/>
          <ac:picMkLst>
            <pc:docMk/>
            <pc:sldMk cId="2044489935" sldId="259"/>
            <ac:picMk id="20" creationId="{2D68687C-0841-FD62-33DD-0C9BDDA5009A}"/>
          </ac:picMkLst>
        </pc:picChg>
        <pc:picChg chg="mod">
          <ac:chgData name="LAFON Martin" userId="af595ee2-2b2f-4975-ad36-0cb03a2592bd" providerId="ADAL" clId="{B534389F-EB1E-9F4F-BE3F-D918D9037568}" dt="2024-04-23T13:50:06.326" v="3608" actId="1035"/>
          <ac:picMkLst>
            <pc:docMk/>
            <pc:sldMk cId="2044489935" sldId="259"/>
            <ac:picMk id="22" creationId="{3F646FCB-B696-4E6F-29A9-ADA6C97E0760}"/>
          </ac:picMkLst>
        </pc:picChg>
        <pc:picChg chg="mod">
          <ac:chgData name="LAFON Martin" userId="af595ee2-2b2f-4975-ad36-0cb03a2592bd" providerId="ADAL" clId="{B534389F-EB1E-9F4F-BE3F-D918D9037568}" dt="2024-04-23T13:33:36.671" v="3019" actId="1037"/>
          <ac:picMkLst>
            <pc:docMk/>
            <pc:sldMk cId="2044489935" sldId="259"/>
            <ac:picMk id="23" creationId="{4DD10D22-B8C2-F7DF-7A2A-8ED56CAF5843}"/>
          </ac:picMkLst>
        </pc:picChg>
        <pc:picChg chg="mod">
          <ac:chgData name="LAFON Martin" userId="af595ee2-2b2f-4975-ad36-0cb03a2592bd" providerId="ADAL" clId="{B534389F-EB1E-9F4F-BE3F-D918D9037568}" dt="2024-04-23T13:20:10.538" v="2805" actId="1035"/>
          <ac:picMkLst>
            <pc:docMk/>
            <pc:sldMk cId="2044489935" sldId="259"/>
            <ac:picMk id="24" creationId="{DF51F48B-C1E7-C93F-54FA-2C8C2B029232}"/>
          </ac:picMkLst>
        </pc:picChg>
        <pc:picChg chg="mod">
          <ac:chgData name="LAFON Martin" userId="af595ee2-2b2f-4975-ad36-0cb03a2592bd" providerId="ADAL" clId="{B534389F-EB1E-9F4F-BE3F-D918D9037568}" dt="2024-04-23T13:17:57.271" v="2747"/>
          <ac:picMkLst>
            <pc:docMk/>
            <pc:sldMk cId="2044489935" sldId="259"/>
            <ac:picMk id="26" creationId="{CC9E866E-F140-FD66-0B40-E8222BB3AFC9}"/>
          </ac:picMkLst>
        </pc:picChg>
        <pc:cxnChg chg="mod">
          <ac:chgData name="LAFON Martin" userId="af595ee2-2b2f-4975-ad36-0cb03a2592bd" providerId="ADAL" clId="{B534389F-EB1E-9F4F-BE3F-D918D9037568}" dt="2024-04-23T13:35:16.834" v="3175" actId="1037"/>
          <ac:cxnSpMkLst>
            <pc:docMk/>
            <pc:sldMk cId="2044489935" sldId="259"/>
            <ac:cxnSpMk id="10" creationId="{689A4C06-2352-F2D2-9BE2-993D68523182}"/>
          </ac:cxnSpMkLst>
        </pc:cxnChg>
      </pc:sldChg>
      <pc:sldChg chg="addSp delSp modSp mod setBg chgLayout">
        <pc:chgData name="LAFON Martin" userId="af595ee2-2b2f-4975-ad36-0cb03a2592bd" providerId="ADAL" clId="{B534389F-EB1E-9F4F-BE3F-D918D9037568}" dt="2024-04-23T13:50:52.250" v="3657" actId="1035"/>
        <pc:sldMkLst>
          <pc:docMk/>
          <pc:sldMk cId="3551465361" sldId="260"/>
        </pc:sldMkLst>
        <pc:spChg chg="add del mod ord">
          <ac:chgData name="LAFON Martin" userId="af595ee2-2b2f-4975-ad36-0cb03a2592bd" providerId="ADAL" clId="{B534389F-EB1E-9F4F-BE3F-D918D9037568}" dt="2024-04-22T13:26:45.642" v="54"/>
          <ac:spMkLst>
            <pc:docMk/>
            <pc:sldMk cId="3551465361" sldId="260"/>
            <ac:spMk id="2" creationId="{147C12A3-0CF2-7A39-49D4-AC3E99ABAA88}"/>
          </ac:spMkLst>
        </pc:spChg>
        <pc:spChg chg="del">
          <ac:chgData name="LAFON Martin" userId="af595ee2-2b2f-4975-ad36-0cb03a2592bd" providerId="ADAL" clId="{B534389F-EB1E-9F4F-BE3F-D918D9037568}" dt="2024-04-22T13:26:46.566" v="55" actId="478"/>
          <ac:spMkLst>
            <pc:docMk/>
            <pc:sldMk cId="3551465361" sldId="260"/>
            <ac:spMk id="3" creationId="{C0BF8030-0324-97C2-C622-1CA195A6589D}"/>
          </ac:spMkLst>
        </pc:spChg>
        <pc:spChg chg="mod">
          <ac:chgData name="LAFON Martin" userId="af595ee2-2b2f-4975-ad36-0cb03a2592bd" providerId="ADAL" clId="{B534389F-EB1E-9F4F-BE3F-D918D9037568}" dt="2024-04-23T13:18:28.344" v="2751"/>
          <ac:spMkLst>
            <pc:docMk/>
            <pc:sldMk cId="3551465361" sldId="260"/>
            <ac:spMk id="3" creationId="{D409D0D6-6F40-E463-71EB-FED811ECA619}"/>
          </ac:spMkLst>
        </pc:spChg>
        <pc:spChg chg="add del mod">
          <ac:chgData name="LAFON Martin" userId="af595ee2-2b2f-4975-ad36-0cb03a2592bd" providerId="ADAL" clId="{B534389F-EB1E-9F4F-BE3F-D918D9037568}" dt="2024-04-23T13:20:37.193" v="2824" actId="478"/>
          <ac:spMkLst>
            <pc:docMk/>
            <pc:sldMk cId="3551465361" sldId="260"/>
            <ac:spMk id="5" creationId="{A28DA483-054D-C5A0-4013-01B8E13830B0}"/>
          </ac:spMkLst>
        </pc:spChg>
        <pc:spChg chg="mod">
          <ac:chgData name="LAFON Martin" userId="af595ee2-2b2f-4975-ad36-0cb03a2592bd" providerId="ADAL" clId="{B534389F-EB1E-9F4F-BE3F-D918D9037568}" dt="2024-04-23T13:18:28.344" v="2751"/>
          <ac:spMkLst>
            <pc:docMk/>
            <pc:sldMk cId="3551465361" sldId="260"/>
            <ac:spMk id="9" creationId="{6D066172-2CF0-0644-7D41-7381A2D03861}"/>
          </ac:spMkLst>
        </pc:spChg>
        <pc:spChg chg="mod">
          <ac:chgData name="LAFON Martin" userId="af595ee2-2b2f-4975-ad36-0cb03a2592bd" providerId="ADAL" clId="{B534389F-EB1E-9F4F-BE3F-D918D9037568}" dt="2024-04-23T13:18:28.344" v="2751"/>
          <ac:spMkLst>
            <pc:docMk/>
            <pc:sldMk cId="3551465361" sldId="260"/>
            <ac:spMk id="13" creationId="{41F90182-55F8-2E2E-4ECA-322F9DE60B55}"/>
          </ac:spMkLst>
        </pc:spChg>
        <pc:spChg chg="mod">
          <ac:chgData name="LAFON Martin" userId="af595ee2-2b2f-4975-ad36-0cb03a2592bd" providerId="ADAL" clId="{B534389F-EB1E-9F4F-BE3F-D918D9037568}" dt="2024-04-23T13:18:28.344" v="2751"/>
          <ac:spMkLst>
            <pc:docMk/>
            <pc:sldMk cId="3551465361" sldId="260"/>
            <ac:spMk id="14" creationId="{4EB7B952-71CF-D46B-E34C-F7BBE2375CD2}"/>
          </ac:spMkLst>
        </pc:spChg>
        <pc:spChg chg="add del mod">
          <ac:chgData name="LAFON Martin" userId="af595ee2-2b2f-4975-ad36-0cb03a2592bd" providerId="ADAL" clId="{B534389F-EB1E-9F4F-BE3F-D918D9037568}" dt="2024-04-23T13:20:39.013" v="2825" actId="478"/>
          <ac:spMkLst>
            <pc:docMk/>
            <pc:sldMk cId="3551465361" sldId="260"/>
            <ac:spMk id="21" creationId="{529B4132-9247-036C-61BD-44CB235D54EF}"/>
          </ac:spMkLst>
        </pc:spChg>
        <pc:grpChg chg="add mod">
          <ac:chgData name="LAFON Martin" userId="af595ee2-2b2f-4975-ad36-0cb03a2592bd" providerId="ADAL" clId="{B534389F-EB1E-9F4F-BE3F-D918D9037568}" dt="2024-04-23T13:20:52.730" v="2842" actId="1035"/>
          <ac:grpSpMkLst>
            <pc:docMk/>
            <pc:sldMk cId="3551465361" sldId="260"/>
            <ac:grpSpMk id="2" creationId="{35DDF20C-A24F-4BE2-F450-97422F0F0292}"/>
          </ac:grpSpMkLst>
        </pc:grpChg>
        <pc:grpChg chg="add del mod">
          <ac:chgData name="LAFON Martin" userId="af595ee2-2b2f-4975-ad36-0cb03a2592bd" providerId="ADAL" clId="{B534389F-EB1E-9F4F-BE3F-D918D9037568}" dt="2024-04-23T13:18:32.917" v="2752" actId="21"/>
          <ac:grpSpMkLst>
            <pc:docMk/>
            <pc:sldMk cId="3551465361" sldId="260"/>
            <ac:grpSpMk id="12" creationId="{7354700D-02D2-8AB5-09DB-DE75B2FF2119}"/>
          </ac:grpSpMkLst>
        </pc:grpChg>
        <pc:graphicFrameChg chg="mod modGraphic">
          <ac:chgData name="LAFON Martin" userId="af595ee2-2b2f-4975-ad36-0cb03a2592bd" providerId="ADAL" clId="{B534389F-EB1E-9F4F-BE3F-D918D9037568}" dt="2024-04-23T13:50:31.558" v="3633" actId="255"/>
          <ac:graphicFrameMkLst>
            <pc:docMk/>
            <pc:sldMk cId="3551465361" sldId="260"/>
            <ac:graphicFrameMk id="4" creationId="{5BEED4A6-9821-3C7A-4286-6D54BC0CFFEE}"/>
          </ac:graphicFrameMkLst>
        </pc:graphicFrameChg>
        <pc:picChg chg="mod">
          <ac:chgData name="LAFON Martin" userId="af595ee2-2b2f-4975-ad36-0cb03a2592bd" providerId="ADAL" clId="{B534389F-EB1E-9F4F-BE3F-D918D9037568}" dt="2024-04-23T13:20:52.730" v="2842" actId="1035"/>
          <ac:picMkLst>
            <pc:docMk/>
            <pc:sldMk cId="3551465361" sldId="260"/>
            <ac:picMk id="6" creationId="{9FEFD043-A54C-B1D2-14F7-FEFBDD7A65A1}"/>
          </ac:picMkLst>
        </pc:picChg>
        <pc:picChg chg="mod">
          <ac:chgData name="LAFON Martin" userId="af595ee2-2b2f-4975-ad36-0cb03a2592bd" providerId="ADAL" clId="{B534389F-EB1E-9F4F-BE3F-D918D9037568}" dt="2024-04-23T13:20:52.730" v="2842" actId="1035"/>
          <ac:picMkLst>
            <pc:docMk/>
            <pc:sldMk cId="3551465361" sldId="260"/>
            <ac:picMk id="7" creationId="{2DB2F181-CE45-2E8F-45DA-51C47F718E14}"/>
          </ac:picMkLst>
        </pc:picChg>
        <pc:picChg chg="mod">
          <ac:chgData name="LAFON Martin" userId="af595ee2-2b2f-4975-ad36-0cb03a2592bd" providerId="ADAL" clId="{B534389F-EB1E-9F4F-BE3F-D918D9037568}" dt="2024-04-23T13:20:52.730" v="2842" actId="1035"/>
          <ac:picMkLst>
            <pc:docMk/>
            <pc:sldMk cId="3551465361" sldId="260"/>
            <ac:picMk id="8" creationId="{7AADC21C-103C-7907-FD62-7953B3ADA746}"/>
          </ac:picMkLst>
        </pc:picChg>
        <pc:picChg chg="mod">
          <ac:chgData name="LAFON Martin" userId="af595ee2-2b2f-4975-ad36-0cb03a2592bd" providerId="ADAL" clId="{B534389F-EB1E-9F4F-BE3F-D918D9037568}" dt="2024-04-23T13:18:28.344" v="2751"/>
          <ac:picMkLst>
            <pc:docMk/>
            <pc:sldMk cId="3551465361" sldId="260"/>
            <ac:picMk id="11" creationId="{A758E3C7-F9FA-334C-6E18-F9EC520EB6E9}"/>
          </ac:picMkLst>
        </pc:picChg>
        <pc:picChg chg="mod">
          <ac:chgData name="LAFON Martin" userId="af595ee2-2b2f-4975-ad36-0cb03a2592bd" providerId="ADAL" clId="{B534389F-EB1E-9F4F-BE3F-D918D9037568}" dt="2024-04-23T13:50:48.739" v="3649" actId="1035"/>
          <ac:picMkLst>
            <pc:docMk/>
            <pc:sldMk cId="3551465361" sldId="260"/>
            <ac:picMk id="15" creationId="{92A3E184-C455-9359-DD1F-63EA66B82071}"/>
          </ac:picMkLst>
        </pc:picChg>
        <pc:picChg chg="mod">
          <ac:chgData name="LAFON Martin" userId="af595ee2-2b2f-4975-ad36-0cb03a2592bd" providerId="ADAL" clId="{B534389F-EB1E-9F4F-BE3F-D918D9037568}" dt="2024-04-23T13:50:52.250" v="3657" actId="1035"/>
          <ac:picMkLst>
            <pc:docMk/>
            <pc:sldMk cId="3551465361" sldId="260"/>
            <ac:picMk id="16" creationId="{E5A3DBDD-1E89-E955-2CA5-4B22C61EE5B6}"/>
          </ac:picMkLst>
        </pc:picChg>
        <pc:picChg chg="mod">
          <ac:chgData name="LAFON Martin" userId="af595ee2-2b2f-4975-ad36-0cb03a2592bd" providerId="ADAL" clId="{B534389F-EB1E-9F4F-BE3F-D918D9037568}" dt="2024-04-23T13:50:44.335" v="3643" actId="1035"/>
          <ac:picMkLst>
            <pc:docMk/>
            <pc:sldMk cId="3551465361" sldId="260"/>
            <ac:picMk id="17" creationId="{7017B50A-5B49-3245-15B0-CBB5D5FCBF70}"/>
          </ac:picMkLst>
        </pc:picChg>
        <pc:picChg chg="mod">
          <ac:chgData name="LAFON Martin" userId="af595ee2-2b2f-4975-ad36-0cb03a2592bd" providerId="ADAL" clId="{B534389F-EB1E-9F4F-BE3F-D918D9037568}" dt="2024-04-23T13:50:44.335" v="3643" actId="1035"/>
          <ac:picMkLst>
            <pc:docMk/>
            <pc:sldMk cId="3551465361" sldId="260"/>
            <ac:picMk id="18" creationId="{F863ABAF-5BBE-740A-4782-FC3E97E8ACB5}"/>
          </ac:picMkLst>
        </pc:picChg>
        <pc:picChg chg="mod">
          <ac:chgData name="LAFON Martin" userId="af595ee2-2b2f-4975-ad36-0cb03a2592bd" providerId="ADAL" clId="{B534389F-EB1E-9F4F-BE3F-D918D9037568}" dt="2024-04-23T13:18:28.344" v="2751"/>
          <ac:picMkLst>
            <pc:docMk/>
            <pc:sldMk cId="3551465361" sldId="260"/>
            <ac:picMk id="19" creationId="{1544D23D-D168-B80C-907E-608CE4DF2C9C}"/>
          </ac:picMkLst>
        </pc:picChg>
        <pc:cxnChg chg="mod">
          <ac:chgData name="LAFON Martin" userId="af595ee2-2b2f-4975-ad36-0cb03a2592bd" providerId="ADAL" clId="{B534389F-EB1E-9F4F-BE3F-D918D9037568}" dt="2024-04-23T13:20:52.730" v="2842" actId="1035"/>
          <ac:cxnSpMkLst>
            <pc:docMk/>
            <pc:sldMk cId="3551465361" sldId="260"/>
            <ac:cxnSpMk id="10" creationId="{689A4C06-2352-F2D2-9BE2-993D68523182}"/>
          </ac:cxnSpMkLst>
        </pc:cxnChg>
      </pc:sldChg>
      <pc:sldChg chg="addSp delSp modSp mod setBg chgLayout">
        <pc:chgData name="LAFON Martin" userId="af595ee2-2b2f-4975-ad36-0cb03a2592bd" providerId="ADAL" clId="{B534389F-EB1E-9F4F-BE3F-D918D9037568}" dt="2024-04-23T13:51:19.458" v="3664" actId="1076"/>
        <pc:sldMkLst>
          <pc:docMk/>
          <pc:sldMk cId="3213064439" sldId="261"/>
        </pc:sldMkLst>
        <pc:spChg chg="del">
          <ac:chgData name="LAFON Martin" userId="af595ee2-2b2f-4975-ad36-0cb03a2592bd" providerId="ADAL" clId="{B534389F-EB1E-9F4F-BE3F-D918D9037568}" dt="2024-04-22T13:26:55.396" v="58" actId="478"/>
          <ac:spMkLst>
            <pc:docMk/>
            <pc:sldMk cId="3213064439" sldId="261"/>
            <ac:spMk id="3" creationId="{C0BF8030-0324-97C2-C622-1CA195A6589D}"/>
          </ac:spMkLst>
        </pc:spChg>
        <pc:spChg chg="add del mod ord">
          <ac:chgData name="LAFON Martin" userId="af595ee2-2b2f-4975-ad36-0cb03a2592bd" providerId="ADAL" clId="{B534389F-EB1E-9F4F-BE3F-D918D9037568}" dt="2024-04-22T13:26:54.224" v="57"/>
          <ac:spMkLst>
            <pc:docMk/>
            <pc:sldMk cId="3213064439" sldId="261"/>
            <ac:spMk id="11" creationId="{0AB00564-390E-9F17-5872-F5AF4F2F27DC}"/>
          </ac:spMkLst>
        </pc:spChg>
        <pc:spChg chg="mod">
          <ac:chgData name="LAFON Martin" userId="af595ee2-2b2f-4975-ad36-0cb03a2592bd" providerId="ADAL" clId="{B534389F-EB1E-9F4F-BE3F-D918D9037568}" dt="2024-04-23T13:18:35.988" v="2753"/>
          <ac:spMkLst>
            <pc:docMk/>
            <pc:sldMk cId="3213064439" sldId="261"/>
            <ac:spMk id="11" creationId="{15758DD2-D18E-7434-14BD-1BC6CEBA7E13}"/>
          </ac:spMkLst>
        </pc:spChg>
        <pc:spChg chg="add del mod">
          <ac:chgData name="LAFON Martin" userId="af595ee2-2b2f-4975-ad36-0cb03a2592bd" providerId="ADAL" clId="{B534389F-EB1E-9F4F-BE3F-D918D9037568}" dt="2024-04-23T13:23:14.751" v="2856" actId="478"/>
          <ac:spMkLst>
            <pc:docMk/>
            <pc:sldMk cId="3213064439" sldId="261"/>
            <ac:spMk id="13" creationId="{B0EDBB6B-DF4D-97C4-83F9-10256274B895}"/>
          </ac:spMkLst>
        </pc:spChg>
        <pc:spChg chg="mod">
          <ac:chgData name="LAFON Martin" userId="af595ee2-2b2f-4975-ad36-0cb03a2592bd" providerId="ADAL" clId="{B534389F-EB1E-9F4F-BE3F-D918D9037568}" dt="2024-04-23T13:18:35.988" v="2753"/>
          <ac:spMkLst>
            <pc:docMk/>
            <pc:sldMk cId="3213064439" sldId="261"/>
            <ac:spMk id="14" creationId="{989DAC5A-5105-3D7F-5251-8C0F6586F1EC}"/>
          </ac:spMkLst>
        </pc:spChg>
        <pc:spChg chg="add del mod">
          <ac:chgData name="LAFON Martin" userId="af595ee2-2b2f-4975-ad36-0cb03a2592bd" providerId="ADAL" clId="{B534389F-EB1E-9F4F-BE3F-D918D9037568}" dt="2024-04-23T13:23:16.645" v="2857" actId="478"/>
          <ac:spMkLst>
            <pc:docMk/>
            <pc:sldMk cId="3213064439" sldId="261"/>
            <ac:spMk id="17" creationId="{58AAB9E5-65BE-F349-80D1-956CA9301769}"/>
          </ac:spMkLst>
        </pc:spChg>
        <pc:grpChg chg="add mod">
          <ac:chgData name="LAFON Martin" userId="af595ee2-2b2f-4975-ad36-0cb03a2592bd" providerId="ADAL" clId="{B534389F-EB1E-9F4F-BE3F-D918D9037568}" dt="2024-04-23T13:51:19.458" v="3664" actId="1076"/>
          <ac:grpSpMkLst>
            <pc:docMk/>
            <pc:sldMk cId="3213064439" sldId="261"/>
            <ac:grpSpMk id="3" creationId="{642BB763-B8ED-D45D-C298-3A8D8AE1F3BF}"/>
          </ac:grpSpMkLst>
        </pc:grpChg>
        <pc:graphicFrameChg chg="mod modGraphic">
          <ac:chgData name="LAFON Martin" userId="af595ee2-2b2f-4975-ad36-0cb03a2592bd" providerId="ADAL" clId="{B534389F-EB1E-9F4F-BE3F-D918D9037568}" dt="2024-04-23T13:51:19.458" v="3664" actId="1076"/>
          <ac:graphicFrameMkLst>
            <pc:docMk/>
            <pc:sldMk cId="3213064439" sldId="261"/>
            <ac:graphicFrameMk id="4" creationId="{5BEED4A6-9821-3C7A-4286-6D54BC0CFFEE}"/>
          </ac:graphicFrameMkLst>
        </pc:graphicFrameChg>
        <pc:picChg chg="mod">
          <ac:chgData name="LAFON Martin" userId="af595ee2-2b2f-4975-ad36-0cb03a2592bd" providerId="ADAL" clId="{B534389F-EB1E-9F4F-BE3F-D918D9037568}" dt="2024-04-23T13:51:19.458" v="3664" actId="1076"/>
          <ac:picMkLst>
            <pc:docMk/>
            <pc:sldMk cId="3213064439" sldId="261"/>
            <ac:picMk id="2" creationId="{9C506F14-88BC-608A-5D0B-A5C777A8D752}"/>
          </ac:picMkLst>
        </pc:picChg>
        <pc:picChg chg="mod">
          <ac:chgData name="LAFON Martin" userId="af595ee2-2b2f-4975-ad36-0cb03a2592bd" providerId="ADAL" clId="{B534389F-EB1E-9F4F-BE3F-D918D9037568}" dt="2024-04-23T13:51:19.458" v="3664" actId="1076"/>
          <ac:picMkLst>
            <pc:docMk/>
            <pc:sldMk cId="3213064439" sldId="261"/>
            <ac:picMk id="5" creationId="{7BE5C37F-BEFF-A4FC-C09A-D950F3987218}"/>
          </ac:picMkLst>
        </pc:picChg>
        <pc:picChg chg="mod">
          <ac:chgData name="LAFON Martin" userId="af595ee2-2b2f-4975-ad36-0cb03a2592bd" providerId="ADAL" clId="{B534389F-EB1E-9F4F-BE3F-D918D9037568}" dt="2024-04-23T13:51:19.458" v="3664" actId="1076"/>
          <ac:picMkLst>
            <pc:docMk/>
            <pc:sldMk cId="3213064439" sldId="261"/>
            <ac:picMk id="6" creationId="{9FEFD043-A54C-B1D2-14F7-FEFBDD7A65A1}"/>
          </ac:picMkLst>
        </pc:picChg>
        <pc:picChg chg="mod">
          <ac:chgData name="LAFON Martin" userId="af595ee2-2b2f-4975-ad36-0cb03a2592bd" providerId="ADAL" clId="{B534389F-EB1E-9F4F-BE3F-D918D9037568}" dt="2024-04-23T13:51:19.458" v="3664" actId="1076"/>
          <ac:picMkLst>
            <pc:docMk/>
            <pc:sldMk cId="3213064439" sldId="261"/>
            <ac:picMk id="7" creationId="{72A15D79-75FB-1266-1EA4-748EA80819CF}"/>
          </ac:picMkLst>
        </pc:picChg>
        <pc:picChg chg="mod">
          <ac:chgData name="LAFON Martin" userId="af595ee2-2b2f-4975-ad36-0cb03a2592bd" providerId="ADAL" clId="{B534389F-EB1E-9F4F-BE3F-D918D9037568}" dt="2024-04-23T13:51:19.458" v="3664" actId="1076"/>
          <ac:picMkLst>
            <pc:docMk/>
            <pc:sldMk cId="3213064439" sldId="261"/>
            <ac:picMk id="8" creationId="{7AADC21C-103C-7907-FD62-7953B3ADA746}"/>
          </ac:picMkLst>
        </pc:picChg>
        <pc:picChg chg="mod">
          <ac:chgData name="LAFON Martin" userId="af595ee2-2b2f-4975-ad36-0cb03a2592bd" providerId="ADAL" clId="{B534389F-EB1E-9F4F-BE3F-D918D9037568}" dt="2024-04-23T13:51:19.458" v="3664" actId="1076"/>
          <ac:picMkLst>
            <pc:docMk/>
            <pc:sldMk cId="3213064439" sldId="261"/>
            <ac:picMk id="9" creationId="{CD92BD7B-0196-92BA-6E34-DD480DB2689E}"/>
          </ac:picMkLst>
        </pc:picChg>
        <pc:picChg chg="mod">
          <ac:chgData name="LAFON Martin" userId="af595ee2-2b2f-4975-ad36-0cb03a2592bd" providerId="ADAL" clId="{B534389F-EB1E-9F4F-BE3F-D918D9037568}" dt="2024-04-23T13:51:19.458" v="3664" actId="1076"/>
          <ac:picMkLst>
            <pc:docMk/>
            <pc:sldMk cId="3213064439" sldId="261"/>
            <ac:picMk id="12" creationId="{A6036393-1DD5-5A25-E038-8B2CF0AFC4C5}"/>
          </ac:picMkLst>
        </pc:picChg>
        <pc:picChg chg="mod">
          <ac:chgData name="LAFON Martin" userId="af595ee2-2b2f-4975-ad36-0cb03a2592bd" providerId="ADAL" clId="{B534389F-EB1E-9F4F-BE3F-D918D9037568}" dt="2024-04-23T13:18:35.988" v="2753"/>
          <ac:picMkLst>
            <pc:docMk/>
            <pc:sldMk cId="3213064439" sldId="261"/>
            <ac:picMk id="15" creationId="{DE36FDDD-1894-08B7-BC0B-4A66C8B37270}"/>
          </ac:picMkLst>
        </pc:picChg>
        <pc:cxnChg chg="mod">
          <ac:chgData name="LAFON Martin" userId="af595ee2-2b2f-4975-ad36-0cb03a2592bd" providerId="ADAL" clId="{B534389F-EB1E-9F4F-BE3F-D918D9037568}" dt="2024-04-23T13:51:19.458" v="3664" actId="1076"/>
          <ac:cxnSpMkLst>
            <pc:docMk/>
            <pc:sldMk cId="3213064439" sldId="261"/>
            <ac:cxnSpMk id="10" creationId="{689A4C06-2352-F2D2-9BE2-993D68523182}"/>
          </ac:cxnSpMkLst>
        </pc:cxnChg>
      </pc:sldChg>
      <pc:sldChg chg="addSp delSp modSp mod ord setBg chgLayout">
        <pc:chgData name="LAFON Martin" userId="af595ee2-2b2f-4975-ad36-0cb03a2592bd" providerId="ADAL" clId="{B534389F-EB1E-9F4F-BE3F-D918D9037568}" dt="2024-04-23T13:46:19.281" v="3520" actId="20578"/>
        <pc:sldMkLst>
          <pc:docMk/>
          <pc:sldMk cId="3495933662" sldId="262"/>
        </pc:sldMkLst>
        <pc:spChg chg="mod ord">
          <ac:chgData name="LAFON Martin" userId="af595ee2-2b2f-4975-ad36-0cb03a2592bd" providerId="ADAL" clId="{B534389F-EB1E-9F4F-BE3F-D918D9037568}" dt="2024-04-23T13:27:12.450" v="2912" actId="14100"/>
          <ac:spMkLst>
            <pc:docMk/>
            <pc:sldMk cId="3495933662" sldId="262"/>
            <ac:spMk id="2" creationId="{057FAC5E-3F79-E2DD-6B72-D1A4A26B8F68}"/>
          </ac:spMkLst>
        </pc:spChg>
        <pc:spChg chg="mod ord">
          <ac:chgData name="LAFON Martin" userId="af595ee2-2b2f-4975-ad36-0cb03a2592bd" providerId="ADAL" clId="{B534389F-EB1E-9F4F-BE3F-D918D9037568}" dt="2024-04-23T13:29:45.245" v="2954" actId="404"/>
          <ac:spMkLst>
            <pc:docMk/>
            <pc:sldMk cId="3495933662" sldId="262"/>
            <ac:spMk id="3" creationId="{C96D3BA6-0A21-08B4-4934-3F3885172C9E}"/>
          </ac:spMkLst>
        </pc:spChg>
        <pc:spChg chg="add del mod ord">
          <ac:chgData name="LAFON Martin" userId="af595ee2-2b2f-4975-ad36-0cb03a2592bd" providerId="ADAL" clId="{B534389F-EB1E-9F4F-BE3F-D918D9037568}" dt="2024-04-22T12:57:32.753" v="23" actId="700"/>
          <ac:spMkLst>
            <pc:docMk/>
            <pc:sldMk cId="3495933662" sldId="262"/>
            <ac:spMk id="4" creationId="{4C85FEA4-373A-8496-13C4-9AF94536F12E}"/>
          </ac:spMkLst>
        </pc:spChg>
        <pc:spChg chg="add mod">
          <ac:chgData name="LAFON Martin" userId="af595ee2-2b2f-4975-ad36-0cb03a2592bd" providerId="ADAL" clId="{B534389F-EB1E-9F4F-BE3F-D918D9037568}" dt="2024-04-23T13:29:54.540" v="2955" actId="14100"/>
          <ac:spMkLst>
            <pc:docMk/>
            <pc:sldMk cId="3495933662" sldId="262"/>
            <ac:spMk id="4" creationId="{7AA84A49-DF5D-8510-D6B5-988114A2C55C}"/>
          </ac:spMkLst>
        </pc:spChg>
        <pc:spChg chg="add del mod">
          <ac:chgData name="LAFON Martin" userId="af595ee2-2b2f-4975-ad36-0cb03a2592bd" providerId="ADAL" clId="{B534389F-EB1E-9F4F-BE3F-D918D9037568}" dt="2024-04-23T13:27:44.549" v="2916" actId="478"/>
          <ac:spMkLst>
            <pc:docMk/>
            <pc:sldMk cId="3495933662" sldId="262"/>
            <ac:spMk id="5" creationId="{F4F17318-C2AC-3612-8D8E-7CA4888B3007}"/>
          </ac:spMkLst>
        </pc:spChg>
        <pc:spChg chg="add mod">
          <ac:chgData name="LAFON Martin" userId="af595ee2-2b2f-4975-ad36-0cb03a2592bd" providerId="ADAL" clId="{B534389F-EB1E-9F4F-BE3F-D918D9037568}" dt="2024-04-23T13:29:54.540" v="2955" actId="14100"/>
          <ac:spMkLst>
            <pc:docMk/>
            <pc:sldMk cId="3495933662" sldId="262"/>
            <ac:spMk id="6" creationId="{168557B4-5709-06CC-ACB6-CC02FCF00FCD}"/>
          </ac:spMkLst>
        </pc:spChg>
        <pc:spChg chg="add del mod">
          <ac:chgData name="LAFON Martin" userId="af595ee2-2b2f-4975-ad36-0cb03a2592bd" providerId="ADAL" clId="{B534389F-EB1E-9F4F-BE3F-D918D9037568}" dt="2024-04-23T13:29:01.425" v="2943"/>
          <ac:spMkLst>
            <pc:docMk/>
            <pc:sldMk cId="3495933662" sldId="262"/>
            <ac:spMk id="7" creationId="{CA08754C-3796-AB85-B874-720BE90B82DC}"/>
          </ac:spMkLst>
        </pc:spChg>
        <pc:spChg chg="add mod">
          <ac:chgData name="LAFON Martin" userId="af595ee2-2b2f-4975-ad36-0cb03a2592bd" providerId="ADAL" clId="{B534389F-EB1E-9F4F-BE3F-D918D9037568}" dt="2024-04-23T13:29:59.246" v="2961" actId="1035"/>
          <ac:spMkLst>
            <pc:docMk/>
            <pc:sldMk cId="3495933662" sldId="262"/>
            <ac:spMk id="8" creationId="{D907D875-C90B-852C-5E06-F474B9DA231A}"/>
          </ac:spMkLst>
        </pc:spChg>
      </pc:sldChg>
      <pc:sldChg chg="addSp delSp modSp mod setBg chgLayout">
        <pc:chgData name="LAFON Martin" userId="af595ee2-2b2f-4975-ad36-0cb03a2592bd" providerId="ADAL" clId="{B534389F-EB1E-9F4F-BE3F-D918D9037568}" dt="2024-04-23T13:52:30.800" v="3678" actId="1076"/>
        <pc:sldMkLst>
          <pc:docMk/>
          <pc:sldMk cId="3312551349" sldId="263"/>
        </pc:sldMkLst>
        <pc:spChg chg="del">
          <ac:chgData name="LAFON Martin" userId="af595ee2-2b2f-4975-ad36-0cb03a2592bd" providerId="ADAL" clId="{B534389F-EB1E-9F4F-BE3F-D918D9037568}" dt="2024-04-22T13:26:30.125" v="52" actId="478"/>
          <ac:spMkLst>
            <pc:docMk/>
            <pc:sldMk cId="3312551349" sldId="263"/>
            <ac:spMk id="2" creationId="{AD4B703B-5ABD-1C73-B666-85330FF7C7EB}"/>
          </ac:spMkLst>
        </pc:spChg>
        <pc:spChg chg="add del mod ord">
          <ac:chgData name="LAFON Martin" userId="af595ee2-2b2f-4975-ad36-0cb03a2592bd" providerId="ADAL" clId="{B534389F-EB1E-9F4F-BE3F-D918D9037568}" dt="2024-04-22T13:26:29.207" v="51"/>
          <ac:spMkLst>
            <pc:docMk/>
            <pc:sldMk cId="3312551349" sldId="263"/>
            <ac:spMk id="13" creationId="{49F57D74-E165-1F8D-D5EE-A608B5782C2E}"/>
          </ac:spMkLst>
        </pc:spChg>
        <pc:spChg chg="mod">
          <ac:chgData name="LAFON Martin" userId="af595ee2-2b2f-4975-ad36-0cb03a2592bd" providerId="ADAL" clId="{B534389F-EB1E-9F4F-BE3F-D918D9037568}" dt="2024-04-23T13:18:09.181" v="2749"/>
          <ac:spMkLst>
            <pc:docMk/>
            <pc:sldMk cId="3312551349" sldId="263"/>
            <ac:spMk id="13" creationId="{DA760D05-7435-8B58-09A6-8B19C60A6AC7}"/>
          </ac:spMkLst>
        </pc:spChg>
        <pc:spChg chg="add del mod">
          <ac:chgData name="LAFON Martin" userId="af595ee2-2b2f-4975-ad36-0cb03a2592bd" providerId="ADAL" clId="{B534389F-EB1E-9F4F-BE3F-D918D9037568}" dt="2024-04-23T13:19:51.618" v="2791" actId="478"/>
          <ac:spMkLst>
            <pc:docMk/>
            <pc:sldMk cId="3312551349" sldId="263"/>
            <ac:spMk id="14" creationId="{29D3E9EB-F094-A0E3-4B2D-69674491367B}"/>
          </ac:spMkLst>
        </pc:spChg>
        <pc:spChg chg="mod">
          <ac:chgData name="LAFON Martin" userId="af595ee2-2b2f-4975-ad36-0cb03a2592bd" providerId="ADAL" clId="{B534389F-EB1E-9F4F-BE3F-D918D9037568}" dt="2024-04-23T13:18:09.181" v="2749"/>
          <ac:spMkLst>
            <pc:docMk/>
            <pc:sldMk cId="3312551349" sldId="263"/>
            <ac:spMk id="15" creationId="{F66ABA03-FC68-E6BA-A763-A1F4563F9E08}"/>
          </ac:spMkLst>
        </pc:spChg>
        <pc:spChg chg="mod">
          <ac:chgData name="LAFON Martin" userId="af595ee2-2b2f-4975-ad36-0cb03a2592bd" providerId="ADAL" clId="{B534389F-EB1E-9F4F-BE3F-D918D9037568}" dt="2024-04-23T13:18:09.181" v="2749"/>
          <ac:spMkLst>
            <pc:docMk/>
            <pc:sldMk cId="3312551349" sldId="263"/>
            <ac:spMk id="18" creationId="{BA11F482-DADA-24A1-5378-86CD6D7EFF51}"/>
          </ac:spMkLst>
        </pc:spChg>
        <pc:spChg chg="mod">
          <ac:chgData name="LAFON Martin" userId="af595ee2-2b2f-4975-ad36-0cb03a2592bd" providerId="ADAL" clId="{B534389F-EB1E-9F4F-BE3F-D918D9037568}" dt="2024-04-23T13:18:09.181" v="2749"/>
          <ac:spMkLst>
            <pc:docMk/>
            <pc:sldMk cId="3312551349" sldId="263"/>
            <ac:spMk id="19" creationId="{D3645257-9F2A-30CC-D2AE-59A3F4657B5E}"/>
          </ac:spMkLst>
        </pc:spChg>
        <pc:spChg chg="add del mod">
          <ac:chgData name="LAFON Martin" userId="af595ee2-2b2f-4975-ad36-0cb03a2592bd" providerId="ADAL" clId="{B534389F-EB1E-9F4F-BE3F-D918D9037568}" dt="2024-04-23T13:19:54.979" v="2792" actId="478"/>
          <ac:spMkLst>
            <pc:docMk/>
            <pc:sldMk cId="3312551349" sldId="263"/>
            <ac:spMk id="22" creationId="{EDDE3E31-3B94-EB68-6D2C-854DC3A0D5AB}"/>
          </ac:spMkLst>
        </pc:spChg>
        <pc:spChg chg="mod">
          <ac:chgData name="LAFON Martin" userId="af595ee2-2b2f-4975-ad36-0cb03a2592bd" providerId="ADAL" clId="{B534389F-EB1E-9F4F-BE3F-D918D9037568}" dt="2024-04-23T13:20:14.390" v="2806"/>
          <ac:spMkLst>
            <pc:docMk/>
            <pc:sldMk cId="3312551349" sldId="263"/>
            <ac:spMk id="24" creationId="{2368339E-A583-B3AF-B955-45873250E2F5}"/>
          </ac:spMkLst>
        </pc:spChg>
        <pc:spChg chg="mod">
          <ac:chgData name="LAFON Martin" userId="af595ee2-2b2f-4975-ad36-0cb03a2592bd" providerId="ADAL" clId="{B534389F-EB1E-9F4F-BE3F-D918D9037568}" dt="2024-04-23T13:20:14.390" v="2806"/>
          <ac:spMkLst>
            <pc:docMk/>
            <pc:sldMk cId="3312551349" sldId="263"/>
            <ac:spMk id="25" creationId="{256D29E4-DC7F-20E8-2654-7BA4AEBC15B8}"/>
          </ac:spMkLst>
        </pc:spChg>
        <pc:grpChg chg="add del mod">
          <ac:chgData name="LAFON Martin" userId="af595ee2-2b2f-4975-ad36-0cb03a2592bd" providerId="ADAL" clId="{B534389F-EB1E-9F4F-BE3F-D918D9037568}" dt="2024-04-23T13:18:22.422" v="2750" actId="21"/>
          <ac:grpSpMkLst>
            <pc:docMk/>
            <pc:sldMk cId="3312551349" sldId="263"/>
            <ac:grpSpMk id="2" creationId="{23695169-71D6-796E-C795-EA1ABE2B87FE}"/>
          </ac:grpSpMkLst>
        </pc:grpChg>
        <pc:grpChg chg="add del mod">
          <ac:chgData name="LAFON Martin" userId="af595ee2-2b2f-4975-ad36-0cb03a2592bd" providerId="ADAL" clId="{B534389F-EB1E-9F4F-BE3F-D918D9037568}" dt="2024-04-23T13:18:22.422" v="2750" actId="21"/>
          <ac:grpSpMkLst>
            <pc:docMk/>
            <pc:sldMk cId="3312551349" sldId="263"/>
            <ac:grpSpMk id="17" creationId="{41765452-1D7D-C418-5F02-B66F3F5D1971}"/>
          </ac:grpSpMkLst>
        </pc:grpChg>
        <pc:grpChg chg="add mod">
          <ac:chgData name="LAFON Martin" userId="af595ee2-2b2f-4975-ad36-0cb03a2592bd" providerId="ADAL" clId="{B534389F-EB1E-9F4F-BE3F-D918D9037568}" dt="2024-04-23T13:20:14.390" v="2806"/>
          <ac:grpSpMkLst>
            <pc:docMk/>
            <pc:sldMk cId="3312551349" sldId="263"/>
            <ac:grpSpMk id="23" creationId="{06068A45-544B-889D-AE87-102F1B39C13A}"/>
          </ac:grpSpMkLst>
        </pc:grpChg>
        <pc:graphicFrameChg chg="mod modGraphic">
          <ac:chgData name="LAFON Martin" userId="af595ee2-2b2f-4975-ad36-0cb03a2592bd" providerId="ADAL" clId="{B534389F-EB1E-9F4F-BE3F-D918D9037568}" dt="2024-04-23T13:50:11.503" v="3609" actId="255"/>
          <ac:graphicFrameMkLst>
            <pc:docMk/>
            <pc:sldMk cId="3312551349" sldId="263"/>
            <ac:graphicFrameMk id="3" creationId="{27B9F69D-F2FB-5B4C-F080-7C3DB5B87160}"/>
          </ac:graphicFrameMkLst>
        </pc:graphicFrameChg>
        <pc:picChg chg="mod">
          <ac:chgData name="LAFON Martin" userId="af595ee2-2b2f-4975-ad36-0cb03a2592bd" providerId="ADAL" clId="{B534389F-EB1E-9F4F-BE3F-D918D9037568}" dt="2024-04-23T13:50:15.075" v="3614" actId="1035"/>
          <ac:picMkLst>
            <pc:docMk/>
            <pc:sldMk cId="3312551349" sldId="263"/>
            <ac:picMk id="4" creationId="{DFF88D0F-5DF2-04E8-5574-003021EDF2F3}"/>
          </ac:picMkLst>
        </pc:picChg>
        <pc:picChg chg="mod">
          <ac:chgData name="LAFON Martin" userId="af595ee2-2b2f-4975-ad36-0cb03a2592bd" providerId="ADAL" clId="{B534389F-EB1E-9F4F-BE3F-D918D9037568}" dt="2024-04-23T13:52:27.327" v="3677" actId="1076"/>
          <ac:picMkLst>
            <pc:docMk/>
            <pc:sldMk cId="3312551349" sldId="263"/>
            <ac:picMk id="5" creationId="{ACBF6240-3656-68D5-E04E-ABBDB094618A}"/>
          </ac:picMkLst>
        </pc:picChg>
        <pc:picChg chg="mod">
          <ac:chgData name="LAFON Martin" userId="af595ee2-2b2f-4975-ad36-0cb03a2592bd" providerId="ADAL" clId="{B534389F-EB1E-9F4F-BE3F-D918D9037568}" dt="2024-04-23T13:52:30.800" v="3678" actId="1076"/>
          <ac:picMkLst>
            <pc:docMk/>
            <pc:sldMk cId="3312551349" sldId="263"/>
            <ac:picMk id="6" creationId="{D35B1D91-B430-C0F4-5158-434E1B2D3169}"/>
          </ac:picMkLst>
        </pc:picChg>
        <pc:picChg chg="mod">
          <ac:chgData name="LAFON Martin" userId="af595ee2-2b2f-4975-ad36-0cb03a2592bd" providerId="ADAL" clId="{B534389F-EB1E-9F4F-BE3F-D918D9037568}" dt="2024-04-23T13:50:19.399" v="3630" actId="1035"/>
          <ac:picMkLst>
            <pc:docMk/>
            <pc:sldMk cId="3312551349" sldId="263"/>
            <ac:picMk id="7" creationId="{9D4A9766-0B96-D5FE-BC1B-9FA2AD887313}"/>
          </ac:picMkLst>
        </pc:picChg>
        <pc:picChg chg="mod">
          <ac:chgData name="LAFON Martin" userId="af595ee2-2b2f-4975-ad36-0cb03a2592bd" providerId="ADAL" clId="{B534389F-EB1E-9F4F-BE3F-D918D9037568}" dt="2024-04-23T13:50:19.399" v="3630" actId="1035"/>
          <ac:picMkLst>
            <pc:docMk/>
            <pc:sldMk cId="3312551349" sldId="263"/>
            <ac:picMk id="8" creationId="{AA47D0A6-F18A-6963-D3A3-C3070B241872}"/>
          </ac:picMkLst>
        </pc:picChg>
        <pc:picChg chg="mod">
          <ac:chgData name="LAFON Martin" userId="af595ee2-2b2f-4975-ad36-0cb03a2592bd" providerId="ADAL" clId="{B534389F-EB1E-9F4F-BE3F-D918D9037568}" dt="2024-04-23T13:34:33.355" v="3083" actId="1038"/>
          <ac:picMkLst>
            <pc:docMk/>
            <pc:sldMk cId="3312551349" sldId="263"/>
            <ac:picMk id="9" creationId="{A8B5D1B1-5FF1-6253-54CF-FB23CA2474D8}"/>
          </ac:picMkLst>
        </pc:picChg>
        <pc:picChg chg="mod">
          <ac:chgData name="LAFON Martin" userId="af595ee2-2b2f-4975-ad36-0cb03a2592bd" providerId="ADAL" clId="{B534389F-EB1E-9F4F-BE3F-D918D9037568}" dt="2024-04-23T13:34:28.877" v="3071" actId="1038"/>
          <ac:picMkLst>
            <pc:docMk/>
            <pc:sldMk cId="3312551349" sldId="263"/>
            <ac:picMk id="10" creationId="{BFF5FD49-51D0-B082-EEDA-AF2D8B50B15E}"/>
          </ac:picMkLst>
        </pc:picChg>
        <pc:picChg chg="mod">
          <ac:chgData name="LAFON Martin" userId="af595ee2-2b2f-4975-ad36-0cb03a2592bd" providerId="ADAL" clId="{B534389F-EB1E-9F4F-BE3F-D918D9037568}" dt="2024-04-23T13:34:28.877" v="3071" actId="1038"/>
          <ac:picMkLst>
            <pc:docMk/>
            <pc:sldMk cId="3312551349" sldId="263"/>
            <ac:picMk id="11" creationId="{D1AEC55F-CE82-0A6E-BCDD-31D68188A8CE}"/>
          </ac:picMkLst>
        </pc:picChg>
        <pc:picChg chg="mod">
          <ac:chgData name="LAFON Martin" userId="af595ee2-2b2f-4975-ad36-0cb03a2592bd" providerId="ADAL" clId="{B534389F-EB1E-9F4F-BE3F-D918D9037568}" dt="2024-04-23T13:18:09.181" v="2749"/>
          <ac:picMkLst>
            <pc:docMk/>
            <pc:sldMk cId="3312551349" sldId="263"/>
            <ac:picMk id="16" creationId="{06C61B87-6836-AF9C-2821-7418259ED0E0}"/>
          </ac:picMkLst>
        </pc:picChg>
        <pc:picChg chg="mod">
          <ac:chgData name="LAFON Martin" userId="af595ee2-2b2f-4975-ad36-0cb03a2592bd" providerId="ADAL" clId="{B534389F-EB1E-9F4F-BE3F-D918D9037568}" dt="2024-04-23T13:18:09.181" v="2749"/>
          <ac:picMkLst>
            <pc:docMk/>
            <pc:sldMk cId="3312551349" sldId="263"/>
            <ac:picMk id="20" creationId="{88156457-AF5A-0313-8312-92BF5C23E534}"/>
          </ac:picMkLst>
        </pc:picChg>
        <pc:picChg chg="mod">
          <ac:chgData name="LAFON Martin" userId="af595ee2-2b2f-4975-ad36-0cb03a2592bd" providerId="ADAL" clId="{B534389F-EB1E-9F4F-BE3F-D918D9037568}" dt="2024-04-23T13:20:14.390" v="2806"/>
          <ac:picMkLst>
            <pc:docMk/>
            <pc:sldMk cId="3312551349" sldId="263"/>
            <ac:picMk id="26" creationId="{67D0B5C2-D629-5190-0C08-AB0FE0F01768}"/>
          </ac:picMkLst>
        </pc:picChg>
        <pc:cxnChg chg="mod">
          <ac:chgData name="LAFON Martin" userId="af595ee2-2b2f-4975-ad36-0cb03a2592bd" providerId="ADAL" clId="{B534389F-EB1E-9F4F-BE3F-D918D9037568}" dt="2024-04-23T13:34:28.877" v="3071" actId="1038"/>
          <ac:cxnSpMkLst>
            <pc:docMk/>
            <pc:sldMk cId="3312551349" sldId="263"/>
            <ac:cxnSpMk id="12" creationId="{5CE15916-218D-6512-A1AB-688239FDE827}"/>
          </ac:cxnSpMkLst>
        </pc:cxnChg>
      </pc:sldChg>
      <pc:sldChg chg="addSp delSp modSp mod setBg chgLayout">
        <pc:chgData name="LAFON Martin" userId="af595ee2-2b2f-4975-ad36-0cb03a2592bd" providerId="ADAL" clId="{B534389F-EB1E-9F4F-BE3F-D918D9037568}" dt="2024-04-24T09:58:42.471" v="4107" actId="20577"/>
        <pc:sldMkLst>
          <pc:docMk/>
          <pc:sldMk cId="3211156712" sldId="264"/>
        </pc:sldMkLst>
        <pc:spChg chg="del">
          <ac:chgData name="LAFON Martin" userId="af595ee2-2b2f-4975-ad36-0cb03a2592bd" providerId="ADAL" clId="{B534389F-EB1E-9F4F-BE3F-D918D9037568}" dt="2024-04-22T13:25:59.749" v="41" actId="478"/>
          <ac:spMkLst>
            <pc:docMk/>
            <pc:sldMk cId="3211156712" sldId="264"/>
            <ac:spMk id="6" creationId="{33737490-C672-0C56-D04E-EC8A7B75ACAE}"/>
          </ac:spMkLst>
        </pc:spChg>
        <pc:spChg chg="add mod ord">
          <ac:chgData name="LAFON Martin" userId="af595ee2-2b2f-4975-ad36-0cb03a2592bd" providerId="ADAL" clId="{B534389F-EB1E-9F4F-BE3F-D918D9037568}" dt="2024-04-24T09:58:42.471" v="4107" actId="20577"/>
          <ac:spMkLst>
            <pc:docMk/>
            <pc:sldMk cId="3211156712" sldId="264"/>
            <ac:spMk id="10" creationId="{E845B4E4-3B5F-D08F-7ABA-DEAFC7488D7F}"/>
          </ac:spMkLst>
        </pc:spChg>
        <pc:graphicFrameChg chg="mod modGraphic">
          <ac:chgData name="LAFON Martin" userId="af595ee2-2b2f-4975-ad36-0cb03a2592bd" providerId="ADAL" clId="{B534389F-EB1E-9F4F-BE3F-D918D9037568}" dt="2024-04-23T13:49:28.602" v="3555" actId="255"/>
          <ac:graphicFrameMkLst>
            <pc:docMk/>
            <pc:sldMk cId="3211156712" sldId="264"/>
            <ac:graphicFrameMk id="2" creationId="{3E7EC279-B108-F926-4669-DEE1AD412B7A}"/>
          </ac:graphicFrameMkLst>
        </pc:graphicFrameChg>
        <pc:picChg chg="mod">
          <ac:chgData name="LAFON Martin" userId="af595ee2-2b2f-4975-ad36-0cb03a2592bd" providerId="ADAL" clId="{B534389F-EB1E-9F4F-BE3F-D918D9037568}" dt="2024-04-23T13:25:30.247" v="2894" actId="1036"/>
          <ac:picMkLst>
            <pc:docMk/>
            <pc:sldMk cId="3211156712" sldId="264"/>
            <ac:picMk id="3" creationId="{1F5A0FE9-25E0-04C5-48AF-E1C84742EE5B}"/>
          </ac:picMkLst>
        </pc:picChg>
        <pc:picChg chg="mod">
          <ac:chgData name="LAFON Martin" userId="af595ee2-2b2f-4975-ad36-0cb03a2592bd" providerId="ADAL" clId="{B534389F-EB1E-9F4F-BE3F-D918D9037568}" dt="2024-04-23T13:25:30.247" v="2894" actId="1036"/>
          <ac:picMkLst>
            <pc:docMk/>
            <pc:sldMk cId="3211156712" sldId="264"/>
            <ac:picMk id="4" creationId="{F90DA847-7081-DCD5-EDED-833C62AAD23A}"/>
          </ac:picMkLst>
        </pc:picChg>
        <pc:picChg chg="mod">
          <ac:chgData name="LAFON Martin" userId="af595ee2-2b2f-4975-ad36-0cb03a2592bd" providerId="ADAL" clId="{B534389F-EB1E-9F4F-BE3F-D918D9037568}" dt="2024-04-23T13:49:32.916" v="3565" actId="1035"/>
          <ac:picMkLst>
            <pc:docMk/>
            <pc:sldMk cId="3211156712" sldId="264"/>
            <ac:picMk id="7" creationId="{B36EE9DA-54B3-C294-8B3E-E94FF8275B38}"/>
          </ac:picMkLst>
        </pc:picChg>
        <pc:picChg chg="mod">
          <ac:chgData name="LAFON Martin" userId="af595ee2-2b2f-4975-ad36-0cb03a2592bd" providerId="ADAL" clId="{B534389F-EB1E-9F4F-BE3F-D918D9037568}" dt="2024-04-23T13:49:32.916" v="3565" actId="1035"/>
          <ac:picMkLst>
            <pc:docMk/>
            <pc:sldMk cId="3211156712" sldId="264"/>
            <ac:picMk id="8" creationId="{AED7B92E-C0C6-2250-39EA-42235A3555A2}"/>
          </ac:picMkLst>
        </pc:picChg>
        <pc:picChg chg="mod">
          <ac:chgData name="LAFON Martin" userId="af595ee2-2b2f-4975-ad36-0cb03a2592bd" providerId="ADAL" clId="{B534389F-EB1E-9F4F-BE3F-D918D9037568}" dt="2024-04-23T13:49:32.916" v="3565" actId="1035"/>
          <ac:picMkLst>
            <pc:docMk/>
            <pc:sldMk cId="3211156712" sldId="264"/>
            <ac:picMk id="9" creationId="{9AF56899-55A9-B2BE-CA37-62C842ADD57C}"/>
          </ac:picMkLst>
        </pc:picChg>
        <pc:cxnChg chg="mod">
          <ac:chgData name="LAFON Martin" userId="af595ee2-2b2f-4975-ad36-0cb03a2592bd" providerId="ADAL" clId="{B534389F-EB1E-9F4F-BE3F-D918D9037568}" dt="2024-04-23T13:25:30.247" v="2894" actId="1036"/>
          <ac:cxnSpMkLst>
            <pc:docMk/>
            <pc:sldMk cId="3211156712" sldId="264"/>
            <ac:cxnSpMk id="5" creationId="{DE57D919-7F8A-3D28-866D-4BA0F2DE333D}"/>
          </ac:cxnSpMkLst>
        </pc:cxnChg>
      </pc:sldChg>
      <pc:sldChg chg="addSp delSp modSp add del mod">
        <pc:chgData name="LAFON Martin" userId="af595ee2-2b2f-4975-ad36-0cb03a2592bd" providerId="ADAL" clId="{B534389F-EB1E-9F4F-BE3F-D918D9037568}" dt="2024-04-22T14:54:00.165" v="1268" actId="478"/>
        <pc:sldMkLst>
          <pc:docMk/>
          <pc:sldMk cId="593113962" sldId="5753"/>
        </pc:sldMkLst>
        <pc:spChg chg="mod">
          <ac:chgData name="LAFON Martin" userId="af595ee2-2b2f-4975-ad36-0cb03a2592bd" providerId="ADAL" clId="{B534389F-EB1E-9F4F-BE3F-D918D9037568}" dt="2024-04-22T13:48:21.780" v="79" actId="20577"/>
          <ac:spMkLst>
            <pc:docMk/>
            <pc:sldMk cId="593113962" sldId="5753"/>
            <ac:spMk id="2" creationId="{DE1E0F67-F928-4041-91B2-B7757038B77C}"/>
          </ac:spMkLst>
        </pc:spChg>
        <pc:spChg chg="mod">
          <ac:chgData name="LAFON Martin" userId="af595ee2-2b2f-4975-ad36-0cb03a2592bd" providerId="ADAL" clId="{B534389F-EB1E-9F4F-BE3F-D918D9037568}" dt="2024-04-22T14:08:06.594" v="349" actId="1076"/>
          <ac:spMkLst>
            <pc:docMk/>
            <pc:sldMk cId="593113962" sldId="5753"/>
            <ac:spMk id="3" creationId="{CFEFBBB7-205F-F64A-8A1B-5AF88B4406CE}"/>
          </ac:spMkLst>
        </pc:spChg>
        <pc:spChg chg="del">
          <ac:chgData name="LAFON Martin" userId="af595ee2-2b2f-4975-ad36-0cb03a2592bd" providerId="ADAL" clId="{B534389F-EB1E-9F4F-BE3F-D918D9037568}" dt="2024-04-22T13:48:30.660" v="90" actId="478"/>
          <ac:spMkLst>
            <pc:docMk/>
            <pc:sldMk cId="593113962" sldId="5753"/>
            <ac:spMk id="4" creationId="{02E14867-7810-C746-9591-128EBF531F8C}"/>
          </ac:spMkLst>
        </pc:spChg>
        <pc:spChg chg="add del mod">
          <ac:chgData name="LAFON Martin" userId="af595ee2-2b2f-4975-ad36-0cb03a2592bd" providerId="ADAL" clId="{B534389F-EB1E-9F4F-BE3F-D918D9037568}" dt="2024-04-22T14:54:00.165" v="1268" actId="478"/>
          <ac:spMkLst>
            <pc:docMk/>
            <pc:sldMk cId="593113962" sldId="5753"/>
            <ac:spMk id="5" creationId="{EA3A8259-2C10-215A-930D-7FBB263C80C6}"/>
          </ac:spMkLst>
        </pc:spChg>
        <pc:spChg chg="mod">
          <ac:chgData name="LAFON Martin" userId="af595ee2-2b2f-4975-ad36-0cb03a2592bd" providerId="ADAL" clId="{B534389F-EB1E-9F4F-BE3F-D918D9037568}" dt="2024-04-22T14:53:55.277" v="1266"/>
          <ac:spMkLst>
            <pc:docMk/>
            <pc:sldMk cId="593113962" sldId="5753"/>
            <ac:spMk id="7" creationId="{50EA9A9C-77DE-A8A4-9627-0C959720DCFD}"/>
          </ac:spMkLst>
        </pc:spChg>
        <pc:grpChg chg="add del mod">
          <ac:chgData name="LAFON Martin" userId="af595ee2-2b2f-4975-ad36-0cb03a2592bd" providerId="ADAL" clId="{B534389F-EB1E-9F4F-BE3F-D918D9037568}" dt="2024-04-22T14:54:00.165" v="1268" actId="478"/>
          <ac:grpSpMkLst>
            <pc:docMk/>
            <pc:sldMk cId="593113962" sldId="5753"/>
            <ac:grpSpMk id="6" creationId="{77EA0A36-8510-F148-2A5D-F8AF6F35285F}"/>
          </ac:grpSpMkLst>
        </pc:grpChg>
        <pc:picChg chg="mod">
          <ac:chgData name="LAFON Martin" userId="af595ee2-2b2f-4975-ad36-0cb03a2592bd" providerId="ADAL" clId="{B534389F-EB1E-9F4F-BE3F-D918D9037568}" dt="2024-04-22T14:53:55.277" v="1266"/>
          <ac:picMkLst>
            <pc:docMk/>
            <pc:sldMk cId="593113962" sldId="5753"/>
            <ac:picMk id="8" creationId="{FC1E383E-04F8-5C59-8A87-3971528E36EC}"/>
          </ac:picMkLst>
        </pc:picChg>
        <pc:picChg chg="add mod">
          <ac:chgData name="LAFON Martin" userId="af595ee2-2b2f-4975-ad36-0cb03a2592bd" providerId="ADAL" clId="{B534389F-EB1E-9F4F-BE3F-D918D9037568}" dt="2024-04-22T13:49:13.072" v="95" actId="1076"/>
          <ac:picMkLst>
            <pc:docMk/>
            <pc:sldMk cId="593113962" sldId="5753"/>
            <ac:picMk id="1026" creationId="{9D1E14BB-2C5E-8E68-D309-4EF2E0F1182D}"/>
          </ac:picMkLst>
        </pc:picChg>
      </pc:sldChg>
      <pc:sldChg chg="modSp add del mod">
        <pc:chgData name="LAFON Martin" userId="af595ee2-2b2f-4975-ad36-0cb03a2592bd" providerId="ADAL" clId="{B534389F-EB1E-9F4F-BE3F-D918D9037568}" dt="2024-04-22T14:38:55.962" v="881" actId="2696"/>
        <pc:sldMkLst>
          <pc:docMk/>
          <pc:sldMk cId="287124404" sldId="5756"/>
        </pc:sldMkLst>
        <pc:spChg chg="mod">
          <ac:chgData name="LAFON Martin" userId="af595ee2-2b2f-4975-ad36-0cb03a2592bd" providerId="ADAL" clId="{B534389F-EB1E-9F4F-BE3F-D918D9037568}" dt="2024-04-22T14:24:35.262" v="719"/>
          <ac:spMkLst>
            <pc:docMk/>
            <pc:sldMk cId="287124404" sldId="5756"/>
            <ac:spMk id="6" creationId="{E0EFAFD4-28A2-76C8-39B1-194C25D7ECD4}"/>
          </ac:spMkLst>
        </pc:spChg>
        <pc:spChg chg="mod">
          <ac:chgData name="LAFON Martin" userId="af595ee2-2b2f-4975-ad36-0cb03a2592bd" providerId="ADAL" clId="{B534389F-EB1E-9F4F-BE3F-D918D9037568}" dt="2024-04-22T14:38:52.475" v="880"/>
          <ac:spMkLst>
            <pc:docMk/>
            <pc:sldMk cId="287124404" sldId="5756"/>
            <ac:spMk id="7" creationId="{29835F2C-E3AD-78AD-34DC-B10ED88642D4}"/>
          </ac:spMkLst>
        </pc:spChg>
      </pc:sldChg>
      <pc:sldChg chg="modSp add mod">
        <pc:chgData name="LAFON Martin" userId="af595ee2-2b2f-4975-ad36-0cb03a2592bd" providerId="ADAL" clId="{B534389F-EB1E-9F4F-BE3F-D918D9037568}" dt="2024-04-24T10:00:08.765" v="4193" actId="20577"/>
        <pc:sldMkLst>
          <pc:docMk/>
          <pc:sldMk cId="2296601318" sldId="5865"/>
        </pc:sldMkLst>
        <pc:spChg chg="mod">
          <ac:chgData name="LAFON Martin" userId="af595ee2-2b2f-4975-ad36-0cb03a2592bd" providerId="ADAL" clId="{B534389F-EB1E-9F4F-BE3F-D918D9037568}" dt="2024-04-24T10:00:08.765" v="4193" actId="20577"/>
          <ac:spMkLst>
            <pc:docMk/>
            <pc:sldMk cId="2296601318" sldId="5865"/>
            <ac:spMk id="7" creationId="{00000000-0000-0000-0000-000000000000}"/>
          </ac:spMkLst>
        </pc:spChg>
      </pc:sldChg>
      <pc:sldChg chg="add del">
        <pc:chgData name="LAFON Martin" userId="af595ee2-2b2f-4975-ad36-0cb03a2592bd" providerId="ADAL" clId="{B534389F-EB1E-9F4F-BE3F-D918D9037568}" dt="2024-04-22T14:53:19.575" v="1257" actId="2696"/>
        <pc:sldMkLst>
          <pc:docMk/>
          <pc:sldMk cId="1635216731" sldId="9411"/>
        </pc:sldMkLst>
      </pc:sldChg>
      <pc:sldChg chg="add del">
        <pc:chgData name="LAFON Martin" userId="af595ee2-2b2f-4975-ad36-0cb03a2592bd" providerId="ADAL" clId="{B534389F-EB1E-9F4F-BE3F-D918D9037568}" dt="2024-04-22T14:53:19.620" v="1259" actId="2696"/>
        <pc:sldMkLst>
          <pc:docMk/>
          <pc:sldMk cId="430203971" sldId="9416"/>
        </pc:sldMkLst>
      </pc:sldChg>
      <pc:sldChg chg="add del">
        <pc:chgData name="LAFON Martin" userId="af595ee2-2b2f-4975-ad36-0cb03a2592bd" providerId="ADAL" clId="{B534389F-EB1E-9F4F-BE3F-D918D9037568}" dt="2024-04-22T14:54:01.470" v="1269" actId="2696"/>
        <pc:sldMkLst>
          <pc:docMk/>
          <pc:sldMk cId="799183373" sldId="9492"/>
        </pc:sldMkLst>
      </pc:sldChg>
      <pc:sldChg chg="addSp delSp modSp add del mod ord">
        <pc:chgData name="LAFON Martin" userId="af595ee2-2b2f-4975-ad36-0cb03a2592bd" providerId="ADAL" clId="{B534389F-EB1E-9F4F-BE3F-D918D9037568}" dt="2024-04-24T09:58:05.022" v="4075" actId="207"/>
        <pc:sldMkLst>
          <pc:docMk/>
          <pc:sldMk cId="2772532402" sldId="2145706820"/>
        </pc:sldMkLst>
        <pc:spChg chg="del mod">
          <ac:chgData name="LAFON Martin" userId="af595ee2-2b2f-4975-ad36-0cb03a2592bd" providerId="ADAL" clId="{B534389F-EB1E-9F4F-BE3F-D918D9037568}" dt="2024-04-22T14:39:57.746" v="888" actId="478"/>
          <ac:spMkLst>
            <pc:docMk/>
            <pc:sldMk cId="2772532402" sldId="2145706820"/>
            <ac:spMk id="5" creationId="{6A64DE34-CA42-0624-29CC-4A1B96AD1759}"/>
          </ac:spMkLst>
        </pc:spChg>
        <pc:spChg chg="mod">
          <ac:chgData name="LAFON Martin" userId="af595ee2-2b2f-4975-ad36-0cb03a2592bd" providerId="ADAL" clId="{B534389F-EB1E-9F4F-BE3F-D918D9037568}" dt="2024-04-24T09:55:41.236" v="3994" actId="20577"/>
          <ac:spMkLst>
            <pc:docMk/>
            <pc:sldMk cId="2772532402" sldId="2145706820"/>
            <ac:spMk id="6" creationId="{AB49A7D7-F493-C144-2262-5BF6E11C4D0E}"/>
          </ac:spMkLst>
        </pc:spChg>
        <pc:spChg chg="del mod">
          <ac:chgData name="LAFON Martin" userId="af595ee2-2b2f-4975-ad36-0cb03a2592bd" providerId="ADAL" clId="{B534389F-EB1E-9F4F-BE3F-D918D9037568}" dt="2024-04-22T14:39:57.746" v="888" actId="478"/>
          <ac:spMkLst>
            <pc:docMk/>
            <pc:sldMk cId="2772532402" sldId="2145706820"/>
            <ac:spMk id="7" creationId="{45008818-9BCD-262B-0926-286A89AE9C84}"/>
          </ac:spMkLst>
        </pc:spChg>
        <pc:spChg chg="del mod">
          <ac:chgData name="LAFON Martin" userId="af595ee2-2b2f-4975-ad36-0cb03a2592bd" providerId="ADAL" clId="{B534389F-EB1E-9F4F-BE3F-D918D9037568}" dt="2024-04-22T14:43:29.727" v="989" actId="21"/>
          <ac:spMkLst>
            <pc:docMk/>
            <pc:sldMk cId="2772532402" sldId="2145706820"/>
            <ac:spMk id="8" creationId="{2425777A-BA77-C935-4AD6-B6566A9F08EF}"/>
          </ac:spMkLst>
        </pc:spChg>
        <pc:spChg chg="del mod">
          <ac:chgData name="LAFON Martin" userId="af595ee2-2b2f-4975-ad36-0cb03a2592bd" providerId="ADAL" clId="{B534389F-EB1E-9F4F-BE3F-D918D9037568}" dt="2024-04-22T14:39:57.746" v="888" actId="478"/>
          <ac:spMkLst>
            <pc:docMk/>
            <pc:sldMk cId="2772532402" sldId="2145706820"/>
            <ac:spMk id="9" creationId="{79CFD974-CBA9-C188-806E-F80E70854A5F}"/>
          </ac:spMkLst>
        </pc:spChg>
        <pc:spChg chg="del mod">
          <ac:chgData name="LAFON Martin" userId="af595ee2-2b2f-4975-ad36-0cb03a2592bd" providerId="ADAL" clId="{B534389F-EB1E-9F4F-BE3F-D918D9037568}" dt="2024-04-22T14:39:57.746" v="888" actId="478"/>
          <ac:spMkLst>
            <pc:docMk/>
            <pc:sldMk cId="2772532402" sldId="2145706820"/>
            <ac:spMk id="10" creationId="{487A4B8F-A6D8-AC7D-E979-44C30A50EE6E}"/>
          </ac:spMkLst>
        </pc:spChg>
        <pc:spChg chg="add mod">
          <ac:chgData name="LAFON Martin" userId="af595ee2-2b2f-4975-ad36-0cb03a2592bd" providerId="ADAL" clId="{B534389F-EB1E-9F4F-BE3F-D918D9037568}" dt="2024-04-22T14:46:21.498" v="1130" actId="1036"/>
          <ac:spMkLst>
            <pc:docMk/>
            <pc:sldMk cId="2772532402" sldId="2145706820"/>
            <ac:spMk id="21" creationId="{80493979-7506-CDB8-5083-E85E17E7AE40}"/>
          </ac:spMkLst>
        </pc:spChg>
        <pc:spChg chg="add mod">
          <ac:chgData name="LAFON Martin" userId="af595ee2-2b2f-4975-ad36-0cb03a2592bd" providerId="ADAL" clId="{B534389F-EB1E-9F4F-BE3F-D918D9037568}" dt="2024-04-24T09:58:05.022" v="4075" actId="207"/>
          <ac:spMkLst>
            <pc:docMk/>
            <pc:sldMk cId="2772532402" sldId="2145706820"/>
            <ac:spMk id="22" creationId="{A570414B-0D16-4A59-D88D-A5E96FB0EDCD}"/>
          </ac:spMkLst>
        </pc:spChg>
        <pc:spChg chg="add mod">
          <ac:chgData name="LAFON Martin" userId="af595ee2-2b2f-4975-ad36-0cb03a2592bd" providerId="ADAL" clId="{B534389F-EB1E-9F4F-BE3F-D918D9037568}" dt="2024-04-22T14:49:15.577" v="1180" actId="1076"/>
          <ac:spMkLst>
            <pc:docMk/>
            <pc:sldMk cId="2772532402" sldId="2145706820"/>
            <ac:spMk id="24" creationId="{E1FC4D1C-CF9D-D6B9-EDE6-236EFFEA5ADC}"/>
          </ac:spMkLst>
        </pc:spChg>
        <pc:spChg chg="add mod">
          <ac:chgData name="LAFON Martin" userId="af595ee2-2b2f-4975-ad36-0cb03a2592bd" providerId="ADAL" clId="{B534389F-EB1E-9F4F-BE3F-D918D9037568}" dt="2024-04-22T14:49:21.273" v="1181" actId="1076"/>
          <ac:spMkLst>
            <pc:docMk/>
            <pc:sldMk cId="2772532402" sldId="2145706820"/>
            <ac:spMk id="25" creationId="{F05E2DC4-8FA9-E62D-FCFA-27465E1583A2}"/>
          </ac:spMkLst>
        </pc:spChg>
        <pc:spChg chg="add del mod">
          <ac:chgData name="LAFON Martin" userId="af595ee2-2b2f-4975-ad36-0cb03a2592bd" providerId="ADAL" clId="{B534389F-EB1E-9F4F-BE3F-D918D9037568}" dt="2024-04-22T14:37:03.429" v="845" actId="478"/>
          <ac:spMkLst>
            <pc:docMk/>
            <pc:sldMk cId="2772532402" sldId="2145706820"/>
            <ac:spMk id="27" creationId="{A8FE90B5-B0E1-CA35-12D6-3DA07B0F895C}"/>
          </ac:spMkLst>
        </pc:spChg>
        <pc:spChg chg="add del mod">
          <ac:chgData name="LAFON Martin" userId="af595ee2-2b2f-4975-ad36-0cb03a2592bd" providerId="ADAL" clId="{B534389F-EB1E-9F4F-BE3F-D918D9037568}" dt="2024-04-22T14:37:28.348" v="848" actId="478"/>
          <ac:spMkLst>
            <pc:docMk/>
            <pc:sldMk cId="2772532402" sldId="2145706820"/>
            <ac:spMk id="29" creationId="{A46D9325-422B-6E0F-A455-BA8E8E356341}"/>
          </ac:spMkLst>
        </pc:spChg>
        <pc:spChg chg="add del mod">
          <ac:chgData name="LAFON Martin" userId="af595ee2-2b2f-4975-ad36-0cb03a2592bd" providerId="ADAL" clId="{B534389F-EB1E-9F4F-BE3F-D918D9037568}" dt="2024-04-22T14:37:03.429" v="845" actId="478"/>
          <ac:spMkLst>
            <pc:docMk/>
            <pc:sldMk cId="2772532402" sldId="2145706820"/>
            <ac:spMk id="30" creationId="{E301504B-BC13-2AC9-BE3C-CB8628DA8DE1}"/>
          </ac:spMkLst>
        </pc:spChg>
        <pc:spChg chg="add mod">
          <ac:chgData name="LAFON Martin" userId="af595ee2-2b2f-4975-ad36-0cb03a2592bd" providerId="ADAL" clId="{B534389F-EB1E-9F4F-BE3F-D918D9037568}" dt="2024-04-22T14:37:37.751" v="857" actId="20577"/>
          <ac:spMkLst>
            <pc:docMk/>
            <pc:sldMk cId="2772532402" sldId="2145706820"/>
            <ac:spMk id="32" creationId="{0DAEE132-F504-C5E7-0960-8E5D3F144E7D}"/>
          </ac:spMkLst>
        </pc:spChg>
        <pc:spChg chg="add mod">
          <ac:chgData name="LAFON Martin" userId="af595ee2-2b2f-4975-ad36-0cb03a2592bd" providerId="ADAL" clId="{B534389F-EB1E-9F4F-BE3F-D918D9037568}" dt="2024-04-22T14:37:39.976" v="861" actId="20577"/>
          <ac:spMkLst>
            <pc:docMk/>
            <pc:sldMk cId="2772532402" sldId="2145706820"/>
            <ac:spMk id="33" creationId="{5C390864-4C22-8A11-DB9A-AFFE999F1248}"/>
          </ac:spMkLst>
        </pc:spChg>
        <pc:spChg chg="add mod">
          <ac:chgData name="LAFON Martin" userId="af595ee2-2b2f-4975-ad36-0cb03a2592bd" providerId="ADAL" clId="{B534389F-EB1E-9F4F-BE3F-D918D9037568}" dt="2024-04-22T14:46:21.498" v="1130" actId="1036"/>
          <ac:spMkLst>
            <pc:docMk/>
            <pc:sldMk cId="2772532402" sldId="2145706820"/>
            <ac:spMk id="34" creationId="{7CF23154-F205-F88A-45A8-BEAE339CF844}"/>
          </ac:spMkLst>
        </pc:spChg>
        <pc:spChg chg="add del mod">
          <ac:chgData name="LAFON Martin" userId="af595ee2-2b2f-4975-ad36-0cb03a2592bd" providerId="ADAL" clId="{B534389F-EB1E-9F4F-BE3F-D918D9037568}" dt="2024-04-22T14:36:55.111" v="842" actId="478"/>
          <ac:spMkLst>
            <pc:docMk/>
            <pc:sldMk cId="2772532402" sldId="2145706820"/>
            <ac:spMk id="36" creationId="{5DFC6FC4-D388-09DA-7C5E-497A7245EEE1}"/>
          </ac:spMkLst>
        </pc:spChg>
        <pc:spChg chg="add del mod">
          <ac:chgData name="LAFON Martin" userId="af595ee2-2b2f-4975-ad36-0cb03a2592bd" providerId="ADAL" clId="{B534389F-EB1E-9F4F-BE3F-D918D9037568}" dt="2024-04-22T14:36:55.111" v="842" actId="478"/>
          <ac:spMkLst>
            <pc:docMk/>
            <pc:sldMk cId="2772532402" sldId="2145706820"/>
            <ac:spMk id="37" creationId="{516321D9-4481-C618-BC77-6D9A67B43740}"/>
          </ac:spMkLst>
        </pc:spChg>
        <pc:spChg chg="add del mod">
          <ac:chgData name="LAFON Martin" userId="af595ee2-2b2f-4975-ad36-0cb03a2592bd" providerId="ADAL" clId="{B534389F-EB1E-9F4F-BE3F-D918D9037568}" dt="2024-04-22T14:36:55.111" v="842" actId="478"/>
          <ac:spMkLst>
            <pc:docMk/>
            <pc:sldMk cId="2772532402" sldId="2145706820"/>
            <ac:spMk id="38" creationId="{F8B44652-922B-4E09-8D7A-15BE4792CE89}"/>
          </ac:spMkLst>
        </pc:spChg>
        <pc:spChg chg="add del mod">
          <ac:chgData name="LAFON Martin" userId="af595ee2-2b2f-4975-ad36-0cb03a2592bd" providerId="ADAL" clId="{B534389F-EB1E-9F4F-BE3F-D918D9037568}" dt="2024-04-22T14:48:22.745" v="1156" actId="478"/>
          <ac:spMkLst>
            <pc:docMk/>
            <pc:sldMk cId="2772532402" sldId="2145706820"/>
            <ac:spMk id="39" creationId="{985663AA-636B-1038-0F5C-4AF82BD21BA0}"/>
          </ac:spMkLst>
        </pc:spChg>
        <pc:spChg chg="add mod">
          <ac:chgData name="LAFON Martin" userId="af595ee2-2b2f-4975-ad36-0cb03a2592bd" providerId="ADAL" clId="{B534389F-EB1E-9F4F-BE3F-D918D9037568}" dt="2024-04-22T14:51:25.587" v="1232" actId="166"/>
          <ac:spMkLst>
            <pc:docMk/>
            <pc:sldMk cId="2772532402" sldId="2145706820"/>
            <ac:spMk id="40" creationId="{DB62E729-0392-6813-7FFD-9C40B52CC825}"/>
          </ac:spMkLst>
        </pc:spChg>
        <pc:spChg chg="add mod">
          <ac:chgData name="LAFON Martin" userId="af595ee2-2b2f-4975-ad36-0cb03a2592bd" providerId="ADAL" clId="{B534389F-EB1E-9F4F-BE3F-D918D9037568}" dt="2024-04-22T14:51:25.587" v="1232" actId="166"/>
          <ac:spMkLst>
            <pc:docMk/>
            <pc:sldMk cId="2772532402" sldId="2145706820"/>
            <ac:spMk id="41" creationId="{AA0ACF51-9965-C15D-19CE-50AC8440299C}"/>
          </ac:spMkLst>
        </pc:spChg>
        <pc:spChg chg="add mod">
          <ac:chgData name="LAFON Martin" userId="af595ee2-2b2f-4975-ad36-0cb03a2592bd" providerId="ADAL" clId="{B534389F-EB1E-9F4F-BE3F-D918D9037568}" dt="2024-04-22T14:49:54.401" v="1187" actId="1076"/>
          <ac:spMkLst>
            <pc:docMk/>
            <pc:sldMk cId="2772532402" sldId="2145706820"/>
            <ac:spMk id="42" creationId="{5B2FBAEA-FE5A-5A11-8625-B1D93090465C}"/>
          </ac:spMkLst>
        </pc:spChg>
        <pc:spChg chg="add del mod">
          <ac:chgData name="LAFON Martin" userId="af595ee2-2b2f-4975-ad36-0cb03a2592bd" providerId="ADAL" clId="{B534389F-EB1E-9F4F-BE3F-D918D9037568}" dt="2024-04-22T14:37:03.429" v="845" actId="478"/>
          <ac:spMkLst>
            <pc:docMk/>
            <pc:sldMk cId="2772532402" sldId="2145706820"/>
            <ac:spMk id="43" creationId="{CCA37242-61C3-EA64-9713-2D5FF005333E}"/>
          </ac:spMkLst>
        </pc:spChg>
        <pc:spChg chg="add del mod">
          <ac:chgData name="LAFON Martin" userId="af595ee2-2b2f-4975-ad36-0cb03a2592bd" providerId="ADAL" clId="{B534389F-EB1E-9F4F-BE3F-D918D9037568}" dt="2024-04-22T14:48:22.745" v="1156" actId="478"/>
          <ac:spMkLst>
            <pc:docMk/>
            <pc:sldMk cId="2772532402" sldId="2145706820"/>
            <ac:spMk id="44" creationId="{3F646B53-50B2-AA70-3114-50EDF82F3B9C}"/>
          </ac:spMkLst>
        </pc:spChg>
        <pc:spChg chg="add mod">
          <ac:chgData name="LAFON Martin" userId="af595ee2-2b2f-4975-ad36-0cb03a2592bd" providerId="ADAL" clId="{B534389F-EB1E-9F4F-BE3F-D918D9037568}" dt="2024-04-22T14:51:25.587" v="1232" actId="166"/>
          <ac:spMkLst>
            <pc:docMk/>
            <pc:sldMk cId="2772532402" sldId="2145706820"/>
            <ac:spMk id="45" creationId="{5143149F-2F5E-B991-38D1-258A5059D44F}"/>
          </ac:spMkLst>
        </pc:spChg>
        <pc:spChg chg="add mod">
          <ac:chgData name="LAFON Martin" userId="af595ee2-2b2f-4975-ad36-0cb03a2592bd" providerId="ADAL" clId="{B534389F-EB1E-9F4F-BE3F-D918D9037568}" dt="2024-04-22T14:37:15.593" v="847" actId="1076"/>
          <ac:spMkLst>
            <pc:docMk/>
            <pc:sldMk cId="2772532402" sldId="2145706820"/>
            <ac:spMk id="47" creationId="{AA7F810B-4AFF-167B-D994-A028205D4FEE}"/>
          </ac:spMkLst>
        </pc:spChg>
        <pc:spChg chg="add mod">
          <ac:chgData name="LAFON Martin" userId="af595ee2-2b2f-4975-ad36-0cb03a2592bd" providerId="ADAL" clId="{B534389F-EB1E-9F4F-BE3F-D918D9037568}" dt="2024-04-22T14:37:15.593" v="847" actId="1076"/>
          <ac:spMkLst>
            <pc:docMk/>
            <pc:sldMk cId="2772532402" sldId="2145706820"/>
            <ac:spMk id="48" creationId="{DCFBA3CE-CA7A-D719-F0E4-B674C3EFD73B}"/>
          </ac:spMkLst>
        </pc:spChg>
        <pc:spChg chg="add mod">
          <ac:chgData name="LAFON Martin" userId="af595ee2-2b2f-4975-ad36-0cb03a2592bd" providerId="ADAL" clId="{B534389F-EB1E-9F4F-BE3F-D918D9037568}" dt="2024-04-22T14:37:15.593" v="847" actId="1076"/>
          <ac:spMkLst>
            <pc:docMk/>
            <pc:sldMk cId="2772532402" sldId="2145706820"/>
            <ac:spMk id="49" creationId="{718FAD6B-151D-B601-7AAB-629B39A90109}"/>
          </ac:spMkLst>
        </pc:spChg>
        <pc:spChg chg="add del mod">
          <ac:chgData name="LAFON Martin" userId="af595ee2-2b2f-4975-ad36-0cb03a2592bd" providerId="ADAL" clId="{B534389F-EB1E-9F4F-BE3F-D918D9037568}" dt="2024-04-22T14:47:26.959" v="1150" actId="478"/>
          <ac:spMkLst>
            <pc:docMk/>
            <pc:sldMk cId="2772532402" sldId="2145706820"/>
            <ac:spMk id="52" creationId="{C9CE9D69-7700-13AC-99F9-B7E0502DC638}"/>
          </ac:spMkLst>
        </pc:spChg>
        <pc:spChg chg="add mod">
          <ac:chgData name="LAFON Martin" userId="af595ee2-2b2f-4975-ad36-0cb03a2592bd" providerId="ADAL" clId="{B534389F-EB1E-9F4F-BE3F-D918D9037568}" dt="2024-04-22T14:49:36.727" v="1184" actId="1076"/>
          <ac:spMkLst>
            <pc:docMk/>
            <pc:sldMk cId="2772532402" sldId="2145706820"/>
            <ac:spMk id="2049" creationId="{6749155A-D277-E491-4E56-1817ECBE5032}"/>
          </ac:spMkLst>
        </pc:spChg>
        <pc:spChg chg="add mod">
          <ac:chgData name="LAFON Martin" userId="af595ee2-2b2f-4975-ad36-0cb03a2592bd" providerId="ADAL" clId="{B534389F-EB1E-9F4F-BE3F-D918D9037568}" dt="2024-04-22T14:48:52.911" v="1177" actId="20577"/>
          <ac:spMkLst>
            <pc:docMk/>
            <pc:sldMk cId="2772532402" sldId="2145706820"/>
            <ac:spMk id="2051" creationId="{14DC7985-F5B9-87D4-5BD1-B6409CF9A9F9}"/>
          </ac:spMkLst>
        </pc:spChg>
        <pc:spChg chg="add mod">
          <ac:chgData name="LAFON Martin" userId="af595ee2-2b2f-4975-ad36-0cb03a2592bd" providerId="ADAL" clId="{B534389F-EB1E-9F4F-BE3F-D918D9037568}" dt="2024-04-22T14:51:25.587" v="1232" actId="166"/>
          <ac:spMkLst>
            <pc:docMk/>
            <pc:sldMk cId="2772532402" sldId="2145706820"/>
            <ac:spMk id="2059" creationId="{988D2AF6-41D1-A549-BBED-1711EC3DE7F5}"/>
          </ac:spMkLst>
        </pc:spChg>
        <pc:grpChg chg="add mod">
          <ac:chgData name="LAFON Martin" userId="af595ee2-2b2f-4975-ad36-0cb03a2592bd" providerId="ADAL" clId="{B534389F-EB1E-9F4F-BE3F-D918D9037568}" dt="2024-04-22T14:46:13.048" v="1118" actId="1035"/>
          <ac:grpSpMkLst>
            <pc:docMk/>
            <pc:sldMk cId="2772532402" sldId="2145706820"/>
            <ac:grpSpMk id="50" creationId="{6C72E5B4-780B-853E-5700-904C6908EF98}"/>
          </ac:grpSpMkLst>
        </pc:grpChg>
        <pc:grpChg chg="add mod">
          <ac:chgData name="LAFON Martin" userId="af595ee2-2b2f-4975-ad36-0cb03a2592bd" providerId="ADAL" clId="{B534389F-EB1E-9F4F-BE3F-D918D9037568}" dt="2024-04-22T14:46:21.498" v="1130" actId="1036"/>
          <ac:grpSpMkLst>
            <pc:docMk/>
            <pc:sldMk cId="2772532402" sldId="2145706820"/>
            <ac:grpSpMk id="53" creationId="{856A0693-7775-8214-6296-0502A7BBA7F1}"/>
          </ac:grpSpMkLst>
        </pc:grpChg>
        <pc:grpChg chg="add mod">
          <ac:chgData name="LAFON Martin" userId="af595ee2-2b2f-4975-ad36-0cb03a2592bd" providerId="ADAL" clId="{B534389F-EB1E-9F4F-BE3F-D918D9037568}" dt="2024-04-23T12:05:11.543" v="2071" actId="1036"/>
          <ac:grpSpMkLst>
            <pc:docMk/>
            <pc:sldMk cId="2772532402" sldId="2145706820"/>
            <ac:grpSpMk id="2052" creationId="{8A857B57-6BA5-BC5A-1E6A-76F0A82BD571}"/>
          </ac:grpSpMkLst>
        </pc:grpChg>
        <pc:graphicFrameChg chg="add del mod">
          <ac:chgData name="LAFON Martin" userId="af595ee2-2b2f-4975-ad36-0cb03a2592bd" providerId="ADAL" clId="{B534389F-EB1E-9F4F-BE3F-D918D9037568}" dt="2024-04-22T14:34:33.827" v="781" actId="478"/>
          <ac:graphicFrameMkLst>
            <pc:docMk/>
            <pc:sldMk cId="2772532402" sldId="2145706820"/>
            <ac:graphicFrameMk id="4" creationId="{4587E5F0-73FF-A485-3884-2C4DC537741F}"/>
          </ac:graphicFrameMkLst>
        </pc:graphicFrameChg>
        <pc:picChg chg="del">
          <ac:chgData name="LAFON Martin" userId="af595ee2-2b2f-4975-ad36-0cb03a2592bd" providerId="ADAL" clId="{B534389F-EB1E-9F4F-BE3F-D918D9037568}" dt="2024-04-22T14:43:43.781" v="1020" actId="478"/>
          <ac:picMkLst>
            <pc:docMk/>
            <pc:sldMk cId="2772532402" sldId="2145706820"/>
            <ac:picMk id="2" creationId="{36A5CE8D-12BA-2A56-F2A5-6ED82DC91D12}"/>
          </ac:picMkLst>
        </pc:picChg>
        <pc:picChg chg="add del mod">
          <ac:chgData name="LAFON Martin" userId="af595ee2-2b2f-4975-ad36-0cb03a2592bd" providerId="ADAL" clId="{B534389F-EB1E-9F4F-BE3F-D918D9037568}" dt="2024-04-22T14:38:33.384" v="868" actId="478"/>
          <ac:picMkLst>
            <pc:docMk/>
            <pc:sldMk cId="2772532402" sldId="2145706820"/>
            <ac:picMk id="31" creationId="{A98E2289-0592-FBDC-4E85-9555196E4A33}"/>
          </ac:picMkLst>
        </pc:picChg>
        <pc:picChg chg="add del mod">
          <ac:chgData name="LAFON Martin" userId="af595ee2-2b2f-4975-ad36-0cb03a2592bd" providerId="ADAL" clId="{B534389F-EB1E-9F4F-BE3F-D918D9037568}" dt="2024-04-22T14:37:00.875" v="844" actId="478"/>
          <ac:picMkLst>
            <pc:docMk/>
            <pc:sldMk cId="2772532402" sldId="2145706820"/>
            <ac:picMk id="46" creationId="{582A7E14-7805-1B25-4F73-C9A06D2822D2}"/>
          </ac:picMkLst>
        </pc:picChg>
        <pc:picChg chg="add mod">
          <ac:chgData name="LAFON Martin" userId="af595ee2-2b2f-4975-ad36-0cb03a2592bd" providerId="ADAL" clId="{B534389F-EB1E-9F4F-BE3F-D918D9037568}" dt="2024-04-23T12:05:03.781" v="2056" actId="1038"/>
          <ac:picMkLst>
            <pc:docMk/>
            <pc:sldMk cId="2772532402" sldId="2145706820"/>
            <ac:picMk id="2050" creationId="{EB803D69-FE69-9C74-EB76-FEDD6CFDDBD6}"/>
          </ac:picMkLst>
        </pc:picChg>
        <pc:cxnChg chg="add mod">
          <ac:chgData name="LAFON Martin" userId="af595ee2-2b2f-4975-ad36-0cb03a2592bd" providerId="ADAL" clId="{B534389F-EB1E-9F4F-BE3F-D918D9037568}" dt="2024-04-22T14:44:35.309" v="1084" actId="1036"/>
          <ac:cxnSpMkLst>
            <pc:docMk/>
            <pc:sldMk cId="2772532402" sldId="2145706820"/>
            <ac:cxnSpMk id="11" creationId="{67E66735-43EE-DBB7-2712-D0B3F94B01A4}"/>
          </ac:cxnSpMkLst>
        </pc:cxnChg>
        <pc:cxnChg chg="add mod">
          <ac:chgData name="LAFON Martin" userId="af595ee2-2b2f-4975-ad36-0cb03a2592bd" providerId="ADAL" clId="{B534389F-EB1E-9F4F-BE3F-D918D9037568}" dt="2024-04-22T14:44:20.350" v="1046" actId="1036"/>
          <ac:cxnSpMkLst>
            <pc:docMk/>
            <pc:sldMk cId="2772532402" sldId="2145706820"/>
            <ac:cxnSpMk id="12" creationId="{A1D526B0-066C-1E75-4030-867ED416AA70}"/>
          </ac:cxnSpMkLst>
        </pc:cxnChg>
        <pc:cxnChg chg="add mod">
          <ac:chgData name="LAFON Martin" userId="af595ee2-2b2f-4975-ad36-0cb03a2592bd" providerId="ADAL" clId="{B534389F-EB1E-9F4F-BE3F-D918D9037568}" dt="2024-04-22T14:44:23.482" v="1062" actId="1036"/>
          <ac:cxnSpMkLst>
            <pc:docMk/>
            <pc:sldMk cId="2772532402" sldId="2145706820"/>
            <ac:cxnSpMk id="13" creationId="{0305CC20-8CE7-203D-9360-F3BCB4CBD7F4}"/>
          </ac:cxnSpMkLst>
        </pc:cxnChg>
        <pc:cxnChg chg="add mod">
          <ac:chgData name="LAFON Martin" userId="af595ee2-2b2f-4975-ad36-0cb03a2592bd" providerId="ADAL" clId="{B534389F-EB1E-9F4F-BE3F-D918D9037568}" dt="2024-04-22T14:44:31.852" v="1069" actId="1035"/>
          <ac:cxnSpMkLst>
            <pc:docMk/>
            <pc:sldMk cId="2772532402" sldId="2145706820"/>
            <ac:cxnSpMk id="14" creationId="{FAA72DF0-9932-B088-B96E-33CB262C91E9}"/>
          </ac:cxnSpMkLst>
        </pc:cxnChg>
        <pc:cxnChg chg="add mod">
          <ac:chgData name="LAFON Martin" userId="af595ee2-2b2f-4975-ad36-0cb03a2592bd" providerId="ADAL" clId="{B534389F-EB1E-9F4F-BE3F-D918D9037568}" dt="2024-04-22T14:44:26.353" v="1063" actId="1076"/>
          <ac:cxnSpMkLst>
            <pc:docMk/>
            <pc:sldMk cId="2772532402" sldId="2145706820"/>
            <ac:cxnSpMk id="15" creationId="{B7CB6404-5505-FE26-A8BA-8A7F7AED35A0}"/>
          </ac:cxnSpMkLst>
        </pc:cxnChg>
        <pc:cxnChg chg="add del mod">
          <ac:chgData name="LAFON Martin" userId="af595ee2-2b2f-4975-ad36-0cb03a2592bd" providerId="ADAL" clId="{B534389F-EB1E-9F4F-BE3F-D918D9037568}" dt="2024-04-22T14:41:24.324" v="937" actId="478"/>
          <ac:cxnSpMkLst>
            <pc:docMk/>
            <pc:sldMk cId="2772532402" sldId="2145706820"/>
            <ac:cxnSpMk id="16" creationId="{B092B4F2-2BA7-2559-DB67-14DA389B0B6E}"/>
          </ac:cxnSpMkLst>
        </pc:cxnChg>
        <pc:cxnChg chg="add del mod">
          <ac:chgData name="LAFON Martin" userId="af595ee2-2b2f-4975-ad36-0cb03a2592bd" providerId="ADAL" clId="{B534389F-EB1E-9F4F-BE3F-D918D9037568}" dt="2024-04-22T14:41:24.324" v="937" actId="478"/>
          <ac:cxnSpMkLst>
            <pc:docMk/>
            <pc:sldMk cId="2772532402" sldId="2145706820"/>
            <ac:cxnSpMk id="17" creationId="{9BEAA831-D23A-86FF-D7B3-88E1D1E0385D}"/>
          </ac:cxnSpMkLst>
        </pc:cxnChg>
        <pc:cxnChg chg="add del mod">
          <ac:chgData name="LAFON Martin" userId="af595ee2-2b2f-4975-ad36-0cb03a2592bd" providerId="ADAL" clId="{B534389F-EB1E-9F4F-BE3F-D918D9037568}" dt="2024-04-22T14:41:24.324" v="937" actId="478"/>
          <ac:cxnSpMkLst>
            <pc:docMk/>
            <pc:sldMk cId="2772532402" sldId="2145706820"/>
            <ac:cxnSpMk id="18" creationId="{3BB7A039-128C-0C55-665D-1FFCFF3A8146}"/>
          </ac:cxnSpMkLst>
        </pc:cxnChg>
        <pc:cxnChg chg="add del mod">
          <ac:chgData name="LAFON Martin" userId="af595ee2-2b2f-4975-ad36-0cb03a2592bd" providerId="ADAL" clId="{B534389F-EB1E-9F4F-BE3F-D918D9037568}" dt="2024-04-22T14:41:20.588" v="936" actId="478"/>
          <ac:cxnSpMkLst>
            <pc:docMk/>
            <pc:sldMk cId="2772532402" sldId="2145706820"/>
            <ac:cxnSpMk id="19" creationId="{2C7F0FC9-F0AF-2ED4-AA6B-2D13454E2275}"/>
          </ac:cxnSpMkLst>
        </pc:cxnChg>
        <pc:cxnChg chg="add del mod">
          <ac:chgData name="LAFON Martin" userId="af595ee2-2b2f-4975-ad36-0cb03a2592bd" providerId="ADAL" clId="{B534389F-EB1E-9F4F-BE3F-D918D9037568}" dt="2024-04-22T14:41:24.324" v="937" actId="478"/>
          <ac:cxnSpMkLst>
            <pc:docMk/>
            <pc:sldMk cId="2772532402" sldId="2145706820"/>
            <ac:cxnSpMk id="20" creationId="{48239B16-1F39-4C59-D53C-9ED2D590A548}"/>
          </ac:cxnSpMkLst>
        </pc:cxnChg>
        <pc:cxnChg chg="add del mod">
          <ac:chgData name="LAFON Martin" userId="af595ee2-2b2f-4975-ad36-0cb03a2592bd" providerId="ADAL" clId="{B534389F-EB1E-9F4F-BE3F-D918D9037568}" dt="2024-04-22T14:40:59.587" v="920" actId="478"/>
          <ac:cxnSpMkLst>
            <pc:docMk/>
            <pc:sldMk cId="2772532402" sldId="2145706820"/>
            <ac:cxnSpMk id="23" creationId="{3E10C22B-8304-42D5-C9A0-3ACECA6C0196}"/>
          </ac:cxnSpMkLst>
        </pc:cxnChg>
        <pc:cxnChg chg="add del mod">
          <ac:chgData name="LAFON Martin" userId="af595ee2-2b2f-4975-ad36-0cb03a2592bd" providerId="ADAL" clId="{B534389F-EB1E-9F4F-BE3F-D918D9037568}" dt="2024-04-22T14:36:59.918" v="843" actId="478"/>
          <ac:cxnSpMkLst>
            <pc:docMk/>
            <pc:sldMk cId="2772532402" sldId="2145706820"/>
            <ac:cxnSpMk id="26" creationId="{3AE540A1-5810-AD33-9AE3-E31C75360B4A}"/>
          </ac:cxnSpMkLst>
        </pc:cxnChg>
        <pc:cxnChg chg="add del mod">
          <ac:chgData name="LAFON Martin" userId="af595ee2-2b2f-4975-ad36-0cb03a2592bd" providerId="ADAL" clId="{B534389F-EB1E-9F4F-BE3F-D918D9037568}" dt="2024-04-22T14:40:59.587" v="920" actId="478"/>
          <ac:cxnSpMkLst>
            <pc:docMk/>
            <pc:sldMk cId="2772532402" sldId="2145706820"/>
            <ac:cxnSpMk id="28" creationId="{D0AB2639-C185-EEC7-B097-C602F8906E74}"/>
          </ac:cxnSpMkLst>
        </pc:cxnChg>
        <pc:cxnChg chg="add del mod">
          <ac:chgData name="LAFON Martin" userId="af595ee2-2b2f-4975-ad36-0cb03a2592bd" providerId="ADAL" clId="{B534389F-EB1E-9F4F-BE3F-D918D9037568}" dt="2024-04-22T14:36:55.111" v="842" actId="478"/>
          <ac:cxnSpMkLst>
            <pc:docMk/>
            <pc:sldMk cId="2772532402" sldId="2145706820"/>
            <ac:cxnSpMk id="35" creationId="{6A075B57-B24D-FF52-2A0E-33F977DEA3A5}"/>
          </ac:cxnSpMkLst>
        </pc:cxnChg>
        <pc:cxnChg chg="add mod">
          <ac:chgData name="LAFON Martin" userId="af595ee2-2b2f-4975-ad36-0cb03a2592bd" providerId="ADAL" clId="{B534389F-EB1E-9F4F-BE3F-D918D9037568}" dt="2024-04-23T12:05:07.672" v="2057" actId="14100"/>
          <ac:cxnSpMkLst>
            <pc:docMk/>
            <pc:sldMk cId="2772532402" sldId="2145706820"/>
            <ac:cxnSpMk id="54" creationId="{958AD0E4-4816-B48D-FCEB-A446FB30A0DE}"/>
          </ac:cxnSpMkLst>
        </pc:cxnChg>
        <pc:cxnChg chg="add mod">
          <ac:chgData name="LAFON Martin" userId="af595ee2-2b2f-4975-ad36-0cb03a2592bd" providerId="ADAL" clId="{B534389F-EB1E-9F4F-BE3F-D918D9037568}" dt="2024-04-22T14:49:30.453" v="1183" actId="14100"/>
          <ac:cxnSpMkLst>
            <pc:docMk/>
            <pc:sldMk cId="2772532402" sldId="2145706820"/>
            <ac:cxnSpMk id="60" creationId="{C533EFC8-9F30-9BEA-A363-ACC43CBF6FCA}"/>
          </ac:cxnSpMkLst>
        </pc:cxnChg>
        <pc:cxnChg chg="add del mod">
          <ac:chgData name="LAFON Martin" userId="af595ee2-2b2f-4975-ad36-0cb03a2592bd" providerId="ADAL" clId="{B534389F-EB1E-9F4F-BE3F-D918D9037568}" dt="2024-04-22T14:47:25.588" v="1149" actId="478"/>
          <ac:cxnSpMkLst>
            <pc:docMk/>
            <pc:sldMk cId="2772532402" sldId="2145706820"/>
            <ac:cxnSpMk id="2048" creationId="{70D68B51-64ED-04F6-D3A5-79DFAA57768F}"/>
          </ac:cxnSpMkLst>
        </pc:cxnChg>
        <pc:cxnChg chg="add mod">
          <ac:chgData name="LAFON Martin" userId="af595ee2-2b2f-4975-ad36-0cb03a2592bd" providerId="ADAL" clId="{B534389F-EB1E-9F4F-BE3F-D918D9037568}" dt="2024-04-22T14:51:13.858" v="1231" actId="208"/>
          <ac:cxnSpMkLst>
            <pc:docMk/>
            <pc:sldMk cId="2772532402" sldId="2145706820"/>
            <ac:cxnSpMk id="2055" creationId="{EB562052-B83C-E6C8-7960-91E695FA10B5}"/>
          </ac:cxnSpMkLst>
        </pc:cxnChg>
        <pc:cxnChg chg="add mod">
          <ac:chgData name="LAFON Martin" userId="af595ee2-2b2f-4975-ad36-0cb03a2592bd" providerId="ADAL" clId="{B534389F-EB1E-9F4F-BE3F-D918D9037568}" dt="2024-04-22T14:51:13.858" v="1231" actId="208"/>
          <ac:cxnSpMkLst>
            <pc:docMk/>
            <pc:sldMk cId="2772532402" sldId="2145706820"/>
            <ac:cxnSpMk id="2058" creationId="{64D9D741-CCC4-9BC8-E5FE-3D84C10F3BCE}"/>
          </ac:cxnSpMkLst>
        </pc:cxnChg>
      </pc:sldChg>
      <pc:sldChg chg="add del">
        <pc:chgData name="LAFON Martin" userId="af595ee2-2b2f-4975-ad36-0cb03a2592bd" providerId="ADAL" clId="{B534389F-EB1E-9F4F-BE3F-D918D9037568}" dt="2024-04-22T14:53:19.600" v="1258" actId="2696"/>
        <pc:sldMkLst>
          <pc:docMk/>
          <pc:sldMk cId="3441169534" sldId="2145706821"/>
        </pc:sldMkLst>
      </pc:sldChg>
      <pc:sldChg chg="add del">
        <pc:chgData name="LAFON Martin" userId="af595ee2-2b2f-4975-ad36-0cb03a2592bd" providerId="ADAL" clId="{B534389F-EB1E-9F4F-BE3F-D918D9037568}" dt="2024-04-22T14:53:44.158" v="1264" actId="2696"/>
        <pc:sldMkLst>
          <pc:docMk/>
          <pc:sldMk cId="3459848550" sldId="2145706825"/>
        </pc:sldMkLst>
      </pc:sldChg>
      <pc:sldChg chg="modSp add mod">
        <pc:chgData name="LAFON Martin" userId="af595ee2-2b2f-4975-ad36-0cb03a2592bd" providerId="ADAL" clId="{B534389F-EB1E-9F4F-BE3F-D918D9037568}" dt="2024-04-23T13:53:16.953" v="3696" actId="20577"/>
        <pc:sldMkLst>
          <pc:docMk/>
          <pc:sldMk cId="1482401912" sldId="2145706837"/>
        </pc:sldMkLst>
        <pc:spChg chg="mod">
          <ac:chgData name="LAFON Martin" userId="af595ee2-2b2f-4975-ad36-0cb03a2592bd" providerId="ADAL" clId="{B534389F-EB1E-9F4F-BE3F-D918D9037568}" dt="2024-04-23T13:53:16.953" v="3696" actId="20577"/>
          <ac:spMkLst>
            <pc:docMk/>
            <pc:sldMk cId="1482401912" sldId="2145706837"/>
            <ac:spMk id="2" creationId="{5919846B-60ED-D84F-A4C2-CC80FE10102A}"/>
          </ac:spMkLst>
        </pc:spChg>
      </pc:sldChg>
      <pc:sldChg chg="add del">
        <pc:chgData name="LAFON Martin" userId="af595ee2-2b2f-4975-ad36-0cb03a2592bd" providerId="ADAL" clId="{B534389F-EB1E-9F4F-BE3F-D918D9037568}" dt="2024-04-24T09:59:15.521" v="4109" actId="2696"/>
        <pc:sldMkLst>
          <pc:docMk/>
          <pc:sldMk cId="3577056082" sldId="2147471303"/>
        </pc:sldMkLst>
      </pc:sldChg>
      <pc:sldChg chg="addSp delSp modSp add mod ord delCm">
        <pc:chgData name="LAFON Martin" userId="af595ee2-2b2f-4975-ad36-0cb03a2592bd" providerId="ADAL" clId="{B534389F-EB1E-9F4F-BE3F-D918D9037568}" dt="2024-04-24T09:58:32.402" v="4104"/>
        <pc:sldMkLst>
          <pc:docMk/>
          <pc:sldMk cId="1540195596" sldId="2147479473"/>
        </pc:sldMkLst>
        <pc:spChg chg="mod">
          <ac:chgData name="LAFON Martin" userId="af595ee2-2b2f-4975-ad36-0cb03a2592bd" providerId="ADAL" clId="{B534389F-EB1E-9F4F-BE3F-D918D9037568}" dt="2024-04-24T09:58:32.402" v="4104"/>
          <ac:spMkLst>
            <pc:docMk/>
            <pc:sldMk cId="1540195596" sldId="2147479473"/>
            <ac:spMk id="2" creationId="{0D34FDF3-B3F8-45F7-42C8-DEAEB4E9781B}"/>
          </ac:spMkLst>
        </pc:spChg>
        <pc:spChg chg="mod">
          <ac:chgData name="LAFON Martin" userId="af595ee2-2b2f-4975-ad36-0cb03a2592bd" providerId="ADAL" clId="{B534389F-EB1E-9F4F-BE3F-D918D9037568}" dt="2024-04-23T13:02:37.995" v="2387" actId="1076"/>
          <ac:spMkLst>
            <pc:docMk/>
            <pc:sldMk cId="1540195596" sldId="2147479473"/>
            <ac:spMk id="3" creationId="{847BED74-C1AF-1B32-FC0E-CB0671A68510}"/>
          </ac:spMkLst>
        </pc:spChg>
        <pc:spChg chg="mod">
          <ac:chgData name="LAFON Martin" userId="af595ee2-2b2f-4975-ad36-0cb03a2592bd" providerId="ADAL" clId="{B534389F-EB1E-9F4F-BE3F-D918D9037568}" dt="2024-04-23T12:52:36.600" v="2226"/>
          <ac:spMkLst>
            <pc:docMk/>
            <pc:sldMk cId="1540195596" sldId="2147479473"/>
            <ac:spMk id="11" creationId="{4F6C6095-6060-DEA7-F52C-F6AEC11236BA}"/>
          </ac:spMkLst>
        </pc:spChg>
        <pc:spChg chg="mod">
          <ac:chgData name="LAFON Martin" userId="af595ee2-2b2f-4975-ad36-0cb03a2592bd" providerId="ADAL" clId="{B534389F-EB1E-9F4F-BE3F-D918D9037568}" dt="2024-04-23T12:52:36.600" v="2226"/>
          <ac:spMkLst>
            <pc:docMk/>
            <pc:sldMk cId="1540195596" sldId="2147479473"/>
            <ac:spMk id="12" creationId="{29F0E856-5AB8-0FFA-9840-472BEAA968F5}"/>
          </ac:spMkLst>
        </pc:spChg>
        <pc:spChg chg="mod">
          <ac:chgData name="LAFON Martin" userId="af595ee2-2b2f-4975-ad36-0cb03a2592bd" providerId="ADAL" clId="{B534389F-EB1E-9F4F-BE3F-D918D9037568}" dt="2024-04-23T12:54:22.491" v="2239" actId="207"/>
          <ac:spMkLst>
            <pc:docMk/>
            <pc:sldMk cId="1540195596" sldId="2147479473"/>
            <ac:spMk id="15" creationId="{40AEB99D-51FF-7E16-1242-39978416D8B1}"/>
          </ac:spMkLst>
        </pc:spChg>
        <pc:spChg chg="mod">
          <ac:chgData name="LAFON Martin" userId="af595ee2-2b2f-4975-ad36-0cb03a2592bd" providerId="ADAL" clId="{B534389F-EB1E-9F4F-BE3F-D918D9037568}" dt="2024-04-23T12:54:15.598" v="2236" actId="207"/>
          <ac:spMkLst>
            <pc:docMk/>
            <pc:sldMk cId="1540195596" sldId="2147479473"/>
            <ac:spMk id="16" creationId="{7EDFE1E0-AB0B-DC57-CA6E-21B677C7E255}"/>
          </ac:spMkLst>
        </pc:spChg>
        <pc:spChg chg="mod">
          <ac:chgData name="LAFON Martin" userId="af595ee2-2b2f-4975-ad36-0cb03a2592bd" providerId="ADAL" clId="{B534389F-EB1E-9F4F-BE3F-D918D9037568}" dt="2024-04-23T12:52:36.600" v="2226"/>
          <ac:spMkLst>
            <pc:docMk/>
            <pc:sldMk cId="1540195596" sldId="2147479473"/>
            <ac:spMk id="19" creationId="{CE1DC799-2771-8594-8F4C-5D4ADA7B5268}"/>
          </ac:spMkLst>
        </pc:spChg>
        <pc:spChg chg="mod">
          <ac:chgData name="LAFON Martin" userId="af595ee2-2b2f-4975-ad36-0cb03a2592bd" providerId="ADAL" clId="{B534389F-EB1E-9F4F-BE3F-D918D9037568}" dt="2024-04-23T12:52:36.600" v="2226"/>
          <ac:spMkLst>
            <pc:docMk/>
            <pc:sldMk cId="1540195596" sldId="2147479473"/>
            <ac:spMk id="20" creationId="{DAF12A9A-C7DD-3E20-F1E9-C3F4E1A09242}"/>
          </ac:spMkLst>
        </pc:spChg>
        <pc:spChg chg="mod">
          <ac:chgData name="LAFON Martin" userId="af595ee2-2b2f-4975-ad36-0cb03a2592bd" providerId="ADAL" clId="{B534389F-EB1E-9F4F-BE3F-D918D9037568}" dt="2024-04-23T12:53:59.534" v="2233"/>
          <ac:spMkLst>
            <pc:docMk/>
            <pc:sldMk cId="1540195596" sldId="2147479473"/>
            <ac:spMk id="23" creationId="{AEFE8B3F-C66B-C21C-A670-E46D188A168A}"/>
          </ac:spMkLst>
        </pc:spChg>
        <pc:spChg chg="mod">
          <ac:chgData name="LAFON Martin" userId="af595ee2-2b2f-4975-ad36-0cb03a2592bd" providerId="ADAL" clId="{B534389F-EB1E-9F4F-BE3F-D918D9037568}" dt="2024-04-23T12:53:59.534" v="2233"/>
          <ac:spMkLst>
            <pc:docMk/>
            <pc:sldMk cId="1540195596" sldId="2147479473"/>
            <ac:spMk id="24" creationId="{871CA18B-1F43-8343-9AA7-C69E9DACE560}"/>
          </ac:spMkLst>
        </pc:spChg>
        <pc:spChg chg="mod">
          <ac:chgData name="LAFON Martin" userId="af595ee2-2b2f-4975-ad36-0cb03a2592bd" providerId="ADAL" clId="{B534389F-EB1E-9F4F-BE3F-D918D9037568}" dt="2024-04-23T12:56:07.826" v="2250"/>
          <ac:spMkLst>
            <pc:docMk/>
            <pc:sldMk cId="1540195596" sldId="2147479473"/>
            <ac:spMk id="27" creationId="{F2F9C4B5-4F35-18FF-A903-4AC72F068D86}"/>
          </ac:spMkLst>
        </pc:spChg>
        <pc:spChg chg="mod">
          <ac:chgData name="LAFON Martin" userId="af595ee2-2b2f-4975-ad36-0cb03a2592bd" providerId="ADAL" clId="{B534389F-EB1E-9F4F-BE3F-D918D9037568}" dt="2024-04-23T12:56:07.826" v="2250"/>
          <ac:spMkLst>
            <pc:docMk/>
            <pc:sldMk cId="1540195596" sldId="2147479473"/>
            <ac:spMk id="28" creationId="{F1FF3A20-601B-6D31-1C79-C0867EDFF7ED}"/>
          </ac:spMkLst>
        </pc:spChg>
        <pc:spChg chg="add mod">
          <ac:chgData name="LAFON Martin" userId="af595ee2-2b2f-4975-ad36-0cb03a2592bd" providerId="ADAL" clId="{B534389F-EB1E-9F4F-BE3F-D918D9037568}" dt="2024-04-24T08:22:21.264" v="3725" actId="20577"/>
          <ac:spMkLst>
            <pc:docMk/>
            <pc:sldMk cId="1540195596" sldId="2147479473"/>
            <ac:spMk id="30" creationId="{AFA3E006-7FDB-955E-5F6B-A3B575100C36}"/>
          </ac:spMkLst>
        </pc:spChg>
        <pc:spChg chg="add del mod">
          <ac:chgData name="LAFON Martin" userId="af595ee2-2b2f-4975-ad36-0cb03a2592bd" providerId="ADAL" clId="{B534389F-EB1E-9F4F-BE3F-D918D9037568}" dt="2024-04-23T13:10:02.289" v="2545" actId="478"/>
          <ac:spMkLst>
            <pc:docMk/>
            <pc:sldMk cId="1540195596" sldId="2147479473"/>
            <ac:spMk id="31" creationId="{4DCD03C1-D3A6-B136-3A19-B9D5267ECB47}"/>
          </ac:spMkLst>
        </pc:spChg>
        <pc:spChg chg="del">
          <ac:chgData name="LAFON Martin" userId="af595ee2-2b2f-4975-ad36-0cb03a2592bd" providerId="ADAL" clId="{B534389F-EB1E-9F4F-BE3F-D918D9037568}" dt="2024-04-22T14:54:26.324" v="1272" actId="478"/>
          <ac:spMkLst>
            <pc:docMk/>
            <pc:sldMk cId="1540195596" sldId="2147479473"/>
            <ac:spMk id="31" creationId="{AE86C664-8585-3ABE-74A2-AB98919EAE54}"/>
          </ac:spMkLst>
        </pc:spChg>
        <pc:spChg chg="mod">
          <ac:chgData name="LAFON Martin" userId="af595ee2-2b2f-4975-ad36-0cb03a2592bd" providerId="ADAL" clId="{B534389F-EB1E-9F4F-BE3F-D918D9037568}" dt="2024-04-23T13:12:23.161" v="2598" actId="14100"/>
          <ac:spMkLst>
            <pc:docMk/>
            <pc:sldMk cId="1540195596" sldId="2147479473"/>
            <ac:spMk id="32" creationId="{D4AB0557-C601-69B1-1785-B51A5E3323E2}"/>
          </ac:spMkLst>
        </pc:spChg>
        <pc:spChg chg="mod">
          <ac:chgData name="LAFON Martin" userId="af595ee2-2b2f-4975-ad36-0cb03a2592bd" providerId="ADAL" clId="{B534389F-EB1E-9F4F-BE3F-D918D9037568}" dt="2024-04-23T13:42:46.559" v="3351" actId="1035"/>
          <ac:spMkLst>
            <pc:docMk/>
            <pc:sldMk cId="1540195596" sldId="2147479473"/>
            <ac:spMk id="33" creationId="{EE9425B7-3BDD-2AB2-AA2D-41F796D29B2A}"/>
          </ac:spMkLst>
        </pc:spChg>
        <pc:spChg chg="mod">
          <ac:chgData name="LAFON Martin" userId="af595ee2-2b2f-4975-ad36-0cb03a2592bd" providerId="ADAL" clId="{B534389F-EB1E-9F4F-BE3F-D918D9037568}" dt="2024-04-23T13:42:46.559" v="3351" actId="1035"/>
          <ac:spMkLst>
            <pc:docMk/>
            <pc:sldMk cId="1540195596" sldId="2147479473"/>
            <ac:spMk id="34" creationId="{C4C87507-623B-FF9D-407E-5D8603E3D095}"/>
          </ac:spMkLst>
        </pc:spChg>
        <pc:spChg chg="mod">
          <ac:chgData name="LAFON Martin" userId="af595ee2-2b2f-4975-ad36-0cb03a2592bd" providerId="ADAL" clId="{B534389F-EB1E-9F4F-BE3F-D918D9037568}" dt="2024-04-23T13:42:46.559" v="3351" actId="1035"/>
          <ac:spMkLst>
            <pc:docMk/>
            <pc:sldMk cId="1540195596" sldId="2147479473"/>
            <ac:spMk id="35" creationId="{80E330C6-94B2-18BF-9DFB-155207729F76}"/>
          </ac:spMkLst>
        </pc:spChg>
        <pc:spChg chg="del">
          <ac:chgData name="LAFON Martin" userId="af595ee2-2b2f-4975-ad36-0cb03a2592bd" providerId="ADAL" clId="{B534389F-EB1E-9F4F-BE3F-D918D9037568}" dt="2024-04-23T12:54:55.676" v="2243" actId="478"/>
          <ac:spMkLst>
            <pc:docMk/>
            <pc:sldMk cId="1540195596" sldId="2147479473"/>
            <ac:spMk id="36" creationId="{CB3D336C-CFC5-E22B-B753-DE67AD22A6EB}"/>
          </ac:spMkLst>
        </pc:spChg>
        <pc:spChg chg="add mod">
          <ac:chgData name="LAFON Martin" userId="af595ee2-2b2f-4975-ad36-0cb03a2592bd" providerId="ADAL" clId="{B534389F-EB1E-9F4F-BE3F-D918D9037568}" dt="2024-04-23T13:07:18.642" v="2501" actId="1076"/>
          <ac:spMkLst>
            <pc:docMk/>
            <pc:sldMk cId="1540195596" sldId="2147479473"/>
            <ac:spMk id="37" creationId="{0F013D3D-7E45-2727-A1E0-70284730D1E9}"/>
          </ac:spMkLst>
        </pc:spChg>
        <pc:spChg chg="add mod">
          <ac:chgData name="LAFON Martin" userId="af595ee2-2b2f-4975-ad36-0cb03a2592bd" providerId="ADAL" clId="{B534389F-EB1E-9F4F-BE3F-D918D9037568}" dt="2024-04-23T13:32:43.070" v="2981" actId="1076"/>
          <ac:spMkLst>
            <pc:docMk/>
            <pc:sldMk cId="1540195596" sldId="2147479473"/>
            <ac:spMk id="38" creationId="{137CB1F0-2684-30A4-8ACD-C7D882BCDD7D}"/>
          </ac:spMkLst>
        </pc:spChg>
        <pc:spChg chg="mod">
          <ac:chgData name="LAFON Martin" userId="af595ee2-2b2f-4975-ad36-0cb03a2592bd" providerId="ADAL" clId="{B534389F-EB1E-9F4F-BE3F-D918D9037568}" dt="2024-04-23T13:32:52.981" v="2984" actId="14100"/>
          <ac:spMkLst>
            <pc:docMk/>
            <pc:sldMk cId="1540195596" sldId="2147479473"/>
            <ac:spMk id="39" creationId="{0F70323C-3C70-A9D5-2AEA-C0DEB92459FA}"/>
          </ac:spMkLst>
        </pc:spChg>
        <pc:spChg chg="del">
          <ac:chgData name="LAFON Martin" userId="af595ee2-2b2f-4975-ad36-0cb03a2592bd" providerId="ADAL" clId="{B534389F-EB1E-9F4F-BE3F-D918D9037568}" dt="2024-04-23T12:54:55.676" v="2243" actId="478"/>
          <ac:spMkLst>
            <pc:docMk/>
            <pc:sldMk cId="1540195596" sldId="2147479473"/>
            <ac:spMk id="40" creationId="{419C83D4-DD0A-5A2F-7388-CBED4D4B881D}"/>
          </ac:spMkLst>
        </pc:spChg>
        <pc:spChg chg="del">
          <ac:chgData name="LAFON Martin" userId="af595ee2-2b2f-4975-ad36-0cb03a2592bd" providerId="ADAL" clId="{B534389F-EB1E-9F4F-BE3F-D918D9037568}" dt="2024-04-23T12:54:55.676" v="2243" actId="478"/>
          <ac:spMkLst>
            <pc:docMk/>
            <pc:sldMk cId="1540195596" sldId="2147479473"/>
            <ac:spMk id="41" creationId="{C178A5E4-F9DA-CE83-E49D-D780E30CC368}"/>
          </ac:spMkLst>
        </pc:spChg>
        <pc:spChg chg="add mod">
          <ac:chgData name="LAFON Martin" userId="af595ee2-2b2f-4975-ad36-0cb03a2592bd" providerId="ADAL" clId="{B534389F-EB1E-9F4F-BE3F-D918D9037568}" dt="2024-04-23T13:42:43.061" v="3344" actId="14100"/>
          <ac:spMkLst>
            <pc:docMk/>
            <pc:sldMk cId="1540195596" sldId="2147479473"/>
            <ac:spMk id="42" creationId="{FE1D8E8A-8F97-AB07-1187-C29091D33E21}"/>
          </ac:spMkLst>
        </pc:spChg>
        <pc:spChg chg="add mod">
          <ac:chgData name="LAFON Martin" userId="af595ee2-2b2f-4975-ad36-0cb03a2592bd" providerId="ADAL" clId="{B534389F-EB1E-9F4F-BE3F-D918D9037568}" dt="2024-04-23T13:42:56.391" v="3365" actId="1035"/>
          <ac:spMkLst>
            <pc:docMk/>
            <pc:sldMk cId="1540195596" sldId="2147479473"/>
            <ac:spMk id="43" creationId="{1E7751AE-C3F8-D401-6843-974E0F132555}"/>
          </ac:spMkLst>
        </pc:spChg>
        <pc:spChg chg="add mod">
          <ac:chgData name="LAFON Martin" userId="af595ee2-2b2f-4975-ad36-0cb03a2592bd" providerId="ADAL" clId="{B534389F-EB1E-9F4F-BE3F-D918D9037568}" dt="2024-04-24T08:22:27.988" v="3726" actId="1036"/>
          <ac:spMkLst>
            <pc:docMk/>
            <pc:sldMk cId="1540195596" sldId="2147479473"/>
            <ac:spMk id="44" creationId="{DA610212-5C8A-083A-139B-A2E89B15B040}"/>
          </ac:spMkLst>
        </pc:spChg>
        <pc:spChg chg="add mod">
          <ac:chgData name="LAFON Martin" userId="af595ee2-2b2f-4975-ad36-0cb03a2592bd" providerId="ADAL" clId="{B534389F-EB1E-9F4F-BE3F-D918D9037568}" dt="2024-04-23T13:12:53.544" v="2627" actId="20577"/>
          <ac:spMkLst>
            <pc:docMk/>
            <pc:sldMk cId="1540195596" sldId="2147479473"/>
            <ac:spMk id="45" creationId="{4580526B-0447-6164-C1CC-63E9AC1DD2DF}"/>
          </ac:spMkLst>
        </pc:spChg>
        <pc:spChg chg="add mod">
          <ac:chgData name="LAFON Martin" userId="af595ee2-2b2f-4975-ad36-0cb03a2592bd" providerId="ADAL" clId="{B534389F-EB1E-9F4F-BE3F-D918D9037568}" dt="2024-04-23T13:31:54.758" v="2969" actId="208"/>
          <ac:spMkLst>
            <pc:docMk/>
            <pc:sldMk cId="1540195596" sldId="2147479473"/>
            <ac:spMk id="47" creationId="{DCCA811C-6C65-F45B-850A-A0B6C1897672}"/>
          </ac:spMkLst>
        </pc:spChg>
        <pc:spChg chg="mod">
          <ac:chgData name="LAFON Martin" userId="af595ee2-2b2f-4975-ad36-0cb03a2592bd" providerId="ADAL" clId="{B534389F-EB1E-9F4F-BE3F-D918D9037568}" dt="2024-04-23T13:32:40.460" v="2979" actId="571"/>
          <ac:spMkLst>
            <pc:docMk/>
            <pc:sldMk cId="1540195596" sldId="2147479473"/>
            <ac:spMk id="51" creationId="{539AB73B-730F-454F-183B-038B77865717}"/>
          </ac:spMkLst>
        </pc:spChg>
        <pc:grpChg chg="add mod">
          <ac:chgData name="LAFON Martin" userId="af595ee2-2b2f-4975-ad36-0cb03a2592bd" providerId="ADAL" clId="{B534389F-EB1E-9F4F-BE3F-D918D9037568}" dt="2024-04-23T13:42:46.559" v="3351" actId="1035"/>
          <ac:grpSpMkLst>
            <pc:docMk/>
            <pc:sldMk cId="1540195596" sldId="2147479473"/>
            <ac:grpSpMk id="10" creationId="{B8E56A30-9B3A-FDDA-0FF5-0A38A0F405F4}"/>
          </ac:grpSpMkLst>
        </pc:grpChg>
        <pc:grpChg chg="add mod">
          <ac:chgData name="LAFON Martin" userId="af595ee2-2b2f-4975-ad36-0cb03a2592bd" providerId="ADAL" clId="{B534389F-EB1E-9F4F-BE3F-D918D9037568}" dt="2024-04-23T13:42:46.559" v="3351" actId="1035"/>
          <ac:grpSpMkLst>
            <pc:docMk/>
            <pc:sldMk cId="1540195596" sldId="2147479473"/>
            <ac:grpSpMk id="14" creationId="{BD36D165-7AE0-F92A-F4C0-FE6A83F918BA}"/>
          </ac:grpSpMkLst>
        </pc:grpChg>
        <pc:grpChg chg="add mod">
          <ac:chgData name="LAFON Martin" userId="af595ee2-2b2f-4975-ad36-0cb03a2592bd" providerId="ADAL" clId="{B534389F-EB1E-9F4F-BE3F-D918D9037568}" dt="2024-04-23T13:42:46.559" v="3351" actId="1035"/>
          <ac:grpSpMkLst>
            <pc:docMk/>
            <pc:sldMk cId="1540195596" sldId="2147479473"/>
            <ac:grpSpMk id="18" creationId="{3AAD0E47-7030-8B9A-D05D-A0A4DE308AB4}"/>
          </ac:grpSpMkLst>
        </pc:grpChg>
        <pc:grpChg chg="add del mod">
          <ac:chgData name="LAFON Martin" userId="af595ee2-2b2f-4975-ad36-0cb03a2592bd" providerId="ADAL" clId="{B534389F-EB1E-9F4F-BE3F-D918D9037568}" dt="2024-04-23T12:54:32.986" v="2242" actId="478"/>
          <ac:grpSpMkLst>
            <pc:docMk/>
            <pc:sldMk cId="1540195596" sldId="2147479473"/>
            <ac:grpSpMk id="22" creationId="{094724C0-1192-23EC-2BA7-8130B839774D}"/>
          </ac:grpSpMkLst>
        </pc:grpChg>
        <pc:grpChg chg="add mod">
          <ac:chgData name="LAFON Martin" userId="af595ee2-2b2f-4975-ad36-0cb03a2592bd" providerId="ADAL" clId="{B534389F-EB1E-9F4F-BE3F-D918D9037568}" dt="2024-04-23T13:42:59.339" v="3371" actId="1035"/>
          <ac:grpSpMkLst>
            <pc:docMk/>
            <pc:sldMk cId="1540195596" sldId="2147479473"/>
            <ac:grpSpMk id="26" creationId="{0F519BAE-A1C2-36F3-6DE1-D8871A144B56}"/>
          </ac:grpSpMkLst>
        </pc:grpChg>
        <pc:grpChg chg="add mod">
          <ac:chgData name="LAFON Martin" userId="af595ee2-2b2f-4975-ad36-0cb03a2592bd" providerId="ADAL" clId="{B534389F-EB1E-9F4F-BE3F-D918D9037568}" dt="2024-04-23T13:32:44.087" v="2982" actId="1076"/>
          <ac:grpSpMkLst>
            <pc:docMk/>
            <pc:sldMk cId="1540195596" sldId="2147479473"/>
            <ac:grpSpMk id="48" creationId="{9C122281-D965-3733-3382-1A7E2EE54FE7}"/>
          </ac:grpSpMkLst>
        </pc:grpChg>
        <pc:grpChg chg="add mod">
          <ac:chgData name="LAFON Martin" userId="af595ee2-2b2f-4975-ad36-0cb03a2592bd" providerId="ADAL" clId="{B534389F-EB1E-9F4F-BE3F-D918D9037568}" dt="2024-04-23T13:32:40.460" v="2979" actId="571"/>
          <ac:grpSpMkLst>
            <pc:docMk/>
            <pc:sldMk cId="1540195596" sldId="2147479473"/>
            <ac:grpSpMk id="49" creationId="{9252A28B-3A80-0376-5CA6-15F23A01430F}"/>
          </ac:grpSpMkLst>
        </pc:grpChg>
        <pc:picChg chg="add del mod">
          <ac:chgData name="LAFON Martin" userId="af595ee2-2b2f-4975-ad36-0cb03a2592bd" providerId="ADAL" clId="{B534389F-EB1E-9F4F-BE3F-D918D9037568}" dt="2024-04-23T12:49:17.086" v="2225" actId="478"/>
          <ac:picMkLst>
            <pc:docMk/>
            <pc:sldMk cId="1540195596" sldId="2147479473"/>
            <ac:picMk id="5" creationId="{BA66B918-E730-FF09-9C4F-BD3BAB27622A}"/>
          </ac:picMkLst>
        </pc:picChg>
        <pc:picChg chg="add del mod">
          <ac:chgData name="LAFON Martin" userId="af595ee2-2b2f-4975-ad36-0cb03a2592bd" providerId="ADAL" clId="{B534389F-EB1E-9F4F-BE3F-D918D9037568}" dt="2024-04-23T12:49:17.086" v="2225" actId="478"/>
          <ac:picMkLst>
            <pc:docMk/>
            <pc:sldMk cId="1540195596" sldId="2147479473"/>
            <ac:picMk id="7" creationId="{6A974A26-0280-74EF-076F-DA63D3C871AC}"/>
          </ac:picMkLst>
        </pc:picChg>
        <pc:picChg chg="add del mod">
          <ac:chgData name="LAFON Martin" userId="af595ee2-2b2f-4975-ad36-0cb03a2592bd" providerId="ADAL" clId="{B534389F-EB1E-9F4F-BE3F-D918D9037568}" dt="2024-04-23T12:49:17.086" v="2225" actId="478"/>
          <ac:picMkLst>
            <pc:docMk/>
            <pc:sldMk cId="1540195596" sldId="2147479473"/>
            <ac:picMk id="9" creationId="{B6C9609D-9CDE-8186-852D-E78055FF24C9}"/>
          </ac:picMkLst>
        </pc:picChg>
        <pc:picChg chg="mod">
          <ac:chgData name="LAFON Martin" userId="af595ee2-2b2f-4975-ad36-0cb03a2592bd" providerId="ADAL" clId="{B534389F-EB1E-9F4F-BE3F-D918D9037568}" dt="2024-04-23T12:52:36.600" v="2226"/>
          <ac:picMkLst>
            <pc:docMk/>
            <pc:sldMk cId="1540195596" sldId="2147479473"/>
            <ac:picMk id="13" creationId="{501BFFC1-79F2-A309-7BDA-B07B7F5D4B04}"/>
          </ac:picMkLst>
        </pc:picChg>
        <pc:picChg chg="mod">
          <ac:chgData name="LAFON Martin" userId="af595ee2-2b2f-4975-ad36-0cb03a2592bd" providerId="ADAL" clId="{B534389F-EB1E-9F4F-BE3F-D918D9037568}" dt="2024-04-23T12:54:27.338" v="2241" actId="207"/>
          <ac:picMkLst>
            <pc:docMk/>
            <pc:sldMk cId="1540195596" sldId="2147479473"/>
            <ac:picMk id="17" creationId="{0BE23B46-E4C2-A32C-8692-BA4CC3780A89}"/>
          </ac:picMkLst>
        </pc:picChg>
        <pc:picChg chg="mod">
          <ac:chgData name="LAFON Martin" userId="af595ee2-2b2f-4975-ad36-0cb03a2592bd" providerId="ADAL" clId="{B534389F-EB1E-9F4F-BE3F-D918D9037568}" dt="2024-04-23T12:52:36.600" v="2226"/>
          <ac:picMkLst>
            <pc:docMk/>
            <pc:sldMk cId="1540195596" sldId="2147479473"/>
            <ac:picMk id="21" creationId="{54534102-BA66-7C19-C7D1-23B0B386FC1E}"/>
          </ac:picMkLst>
        </pc:picChg>
        <pc:picChg chg="mod">
          <ac:chgData name="LAFON Martin" userId="af595ee2-2b2f-4975-ad36-0cb03a2592bd" providerId="ADAL" clId="{B534389F-EB1E-9F4F-BE3F-D918D9037568}" dt="2024-04-23T12:53:59.534" v="2233"/>
          <ac:picMkLst>
            <pc:docMk/>
            <pc:sldMk cId="1540195596" sldId="2147479473"/>
            <ac:picMk id="25" creationId="{27A39CB9-69EB-6C5C-A310-C5ABD75FCCA0}"/>
          </ac:picMkLst>
        </pc:picChg>
        <pc:picChg chg="mod">
          <ac:chgData name="LAFON Martin" userId="af595ee2-2b2f-4975-ad36-0cb03a2592bd" providerId="ADAL" clId="{B534389F-EB1E-9F4F-BE3F-D918D9037568}" dt="2024-04-23T12:56:07.826" v="2250"/>
          <ac:picMkLst>
            <pc:docMk/>
            <pc:sldMk cId="1540195596" sldId="2147479473"/>
            <ac:picMk id="29" creationId="{EF16F8EE-4458-F10C-6CAB-44D26EE73F06}"/>
          </ac:picMkLst>
        </pc:picChg>
        <pc:picChg chg="add mod">
          <ac:chgData name="LAFON Martin" userId="af595ee2-2b2f-4975-ad36-0cb03a2592bd" providerId="ADAL" clId="{B534389F-EB1E-9F4F-BE3F-D918D9037568}" dt="2024-04-23T13:32:01.320" v="2972" actId="1076"/>
          <ac:picMkLst>
            <pc:docMk/>
            <pc:sldMk cId="1540195596" sldId="2147479473"/>
            <ac:picMk id="46" creationId="{D00B8C68-0E2C-92F8-D586-47C589EDFF9D}"/>
          </ac:picMkLst>
        </pc:picChg>
        <pc:picChg chg="mod">
          <ac:chgData name="LAFON Martin" userId="af595ee2-2b2f-4975-ad36-0cb03a2592bd" providerId="ADAL" clId="{B534389F-EB1E-9F4F-BE3F-D918D9037568}" dt="2024-04-23T13:32:40.460" v="2979" actId="571"/>
          <ac:picMkLst>
            <pc:docMk/>
            <pc:sldMk cId="1540195596" sldId="2147479473"/>
            <ac:picMk id="50" creationId="{84CF86C7-DB42-FD6D-1956-CA1E546BA4C2}"/>
          </ac:picMkLst>
        </pc:picChg>
        <pc:extLst>
          <p:ext xmlns:p="http://schemas.openxmlformats.org/presentationml/2006/main" uri="{D6D511B9-2390-475A-947B-AFAB55BFBCF1}">
            <pc226:cmChg xmlns:pc226="http://schemas.microsoft.com/office/powerpoint/2022/06/main/command" chg="del">
              <pc226:chgData name="LAFON Martin" userId="af595ee2-2b2f-4975-ad36-0cb03a2592bd" providerId="ADAL" clId="{B534389F-EB1E-9F4F-BE3F-D918D9037568}" dt="2024-04-22T14:54:24.468" v="1271"/>
              <pc2:cmMkLst xmlns:pc2="http://schemas.microsoft.com/office/powerpoint/2019/9/main/command">
                <pc:docMk/>
                <pc:sldMk cId="1540195596" sldId="2147479473"/>
                <pc2:cmMk id="{99C5F664-15D8-EC44-B342-E618C99CC3DC}"/>
              </pc2:cmMkLst>
            </pc226:cmChg>
          </p:ext>
        </pc:extLst>
      </pc:sldChg>
      <pc:sldChg chg="addSp delSp modSp add del mod ord modClrScheme chgLayout">
        <pc:chgData name="LAFON Martin" userId="af595ee2-2b2f-4975-ad36-0cb03a2592bd" providerId="ADAL" clId="{B534389F-EB1E-9F4F-BE3F-D918D9037568}" dt="2024-04-24T09:56:29.139" v="4073" actId="1037"/>
        <pc:sldMkLst>
          <pc:docMk/>
          <pc:sldMk cId="1732455720" sldId="2147479489"/>
        </pc:sldMkLst>
        <pc:spChg chg="add del mod ord">
          <ac:chgData name="LAFON Martin" userId="af595ee2-2b2f-4975-ad36-0cb03a2592bd" providerId="ADAL" clId="{B534389F-EB1E-9F4F-BE3F-D918D9037568}" dt="2024-04-23T08:42:58.702" v="2017" actId="700"/>
          <ac:spMkLst>
            <pc:docMk/>
            <pc:sldMk cId="1732455720" sldId="2147479489"/>
            <ac:spMk id="2" creationId="{20B5B51C-72A4-8673-8A75-C7705B1BA7AC}"/>
          </ac:spMkLst>
        </pc:spChg>
        <pc:spChg chg="del mod ord">
          <ac:chgData name="LAFON Martin" userId="af595ee2-2b2f-4975-ad36-0cb03a2592bd" providerId="ADAL" clId="{B534389F-EB1E-9F4F-BE3F-D918D9037568}" dt="2024-04-22T14:12:18.963" v="523" actId="700"/>
          <ac:spMkLst>
            <pc:docMk/>
            <pc:sldMk cId="1732455720" sldId="2147479489"/>
            <ac:spMk id="2" creationId="{8C97FDA5-CEAC-BE1B-3E74-93D56F2E7DF5}"/>
          </ac:spMkLst>
        </pc:spChg>
        <pc:spChg chg="mod ord">
          <ac:chgData name="LAFON Martin" userId="af595ee2-2b2f-4975-ad36-0cb03a2592bd" providerId="ADAL" clId="{B534389F-EB1E-9F4F-BE3F-D918D9037568}" dt="2024-04-23T08:42:58.702" v="2017" actId="700"/>
          <ac:spMkLst>
            <pc:docMk/>
            <pc:sldMk cId="1732455720" sldId="2147479489"/>
            <ac:spMk id="3" creationId="{B5F364AD-E97E-3B71-781D-42F4FF99FEB2}"/>
          </ac:spMkLst>
        </pc:spChg>
        <pc:spChg chg="add del mod">
          <ac:chgData name="LAFON Martin" userId="af595ee2-2b2f-4975-ad36-0cb03a2592bd" providerId="ADAL" clId="{B534389F-EB1E-9F4F-BE3F-D918D9037568}" dt="2024-04-22T13:29:08.091" v="73"/>
          <ac:spMkLst>
            <pc:docMk/>
            <pc:sldMk cId="1732455720" sldId="2147479489"/>
            <ac:spMk id="4" creationId="{3BF890FA-66D0-45EA-EFA8-B1E47E08D89E}"/>
          </ac:spMkLst>
        </pc:spChg>
        <pc:spChg chg="add del">
          <ac:chgData name="LAFON Martin" userId="af595ee2-2b2f-4975-ad36-0cb03a2592bd" providerId="ADAL" clId="{B534389F-EB1E-9F4F-BE3F-D918D9037568}" dt="2024-04-22T13:51:34.082" v="144" actId="478"/>
          <ac:spMkLst>
            <pc:docMk/>
            <pc:sldMk cId="1732455720" sldId="2147479489"/>
            <ac:spMk id="5" creationId="{F0BC21E6-6F32-678E-4B70-EB0CF4A211C0}"/>
          </ac:spMkLst>
        </pc:spChg>
        <pc:spChg chg="add del mod">
          <ac:chgData name="LAFON Martin" userId="af595ee2-2b2f-4975-ad36-0cb03a2592bd" providerId="ADAL" clId="{B534389F-EB1E-9F4F-BE3F-D918D9037568}" dt="2024-04-23T08:43:01.928" v="2019" actId="478"/>
          <ac:spMkLst>
            <pc:docMk/>
            <pc:sldMk cId="1732455720" sldId="2147479489"/>
            <ac:spMk id="5" creationId="{FFE172B1-E440-243E-3C28-C1418B8EA8F7}"/>
          </ac:spMkLst>
        </pc:spChg>
        <pc:spChg chg="add del">
          <ac:chgData name="LAFON Martin" userId="af595ee2-2b2f-4975-ad36-0cb03a2592bd" providerId="ADAL" clId="{B534389F-EB1E-9F4F-BE3F-D918D9037568}" dt="2024-04-22T13:51:34.082" v="144" actId="478"/>
          <ac:spMkLst>
            <pc:docMk/>
            <pc:sldMk cId="1732455720" sldId="2147479489"/>
            <ac:spMk id="6" creationId="{90822360-BC69-F97B-7357-7CE8284B3179}"/>
          </ac:spMkLst>
        </pc:spChg>
        <pc:spChg chg="add mod">
          <ac:chgData name="LAFON Martin" userId="af595ee2-2b2f-4975-ad36-0cb03a2592bd" providerId="ADAL" clId="{B534389F-EB1E-9F4F-BE3F-D918D9037568}" dt="2024-04-22T14:23:00.693" v="711" actId="1036"/>
          <ac:spMkLst>
            <pc:docMk/>
            <pc:sldMk cId="1732455720" sldId="2147479489"/>
            <ac:spMk id="7" creationId="{05CF234F-3AFC-C347-773E-4D8380AE6523}"/>
          </ac:spMkLst>
        </pc:spChg>
        <pc:spChg chg="mod">
          <ac:chgData name="LAFON Martin" userId="af595ee2-2b2f-4975-ad36-0cb03a2592bd" providerId="ADAL" clId="{B534389F-EB1E-9F4F-BE3F-D918D9037568}" dt="2024-04-22T14:23:00.693" v="711" actId="1036"/>
          <ac:spMkLst>
            <pc:docMk/>
            <pc:sldMk cId="1732455720" sldId="2147479489"/>
            <ac:spMk id="9" creationId="{0630C862-448B-D772-BD15-B3F171044869}"/>
          </ac:spMkLst>
        </pc:spChg>
        <pc:spChg chg="add mod ord">
          <ac:chgData name="LAFON Martin" userId="af595ee2-2b2f-4975-ad36-0cb03a2592bd" providerId="ADAL" clId="{B534389F-EB1E-9F4F-BE3F-D918D9037568}" dt="2024-04-23T13:42:35.171" v="3343" actId="14100"/>
          <ac:spMkLst>
            <pc:docMk/>
            <pc:sldMk cId="1732455720" sldId="2147479489"/>
            <ac:spMk id="18" creationId="{D233AB2A-EDE1-918B-0147-23736999A4A0}"/>
          </ac:spMkLst>
        </pc:spChg>
        <pc:spChg chg="mod">
          <ac:chgData name="LAFON Martin" userId="af595ee2-2b2f-4975-ad36-0cb03a2592bd" providerId="ADAL" clId="{B534389F-EB1E-9F4F-BE3F-D918D9037568}" dt="2024-04-22T14:12:27.345" v="525" actId="20578"/>
          <ac:spMkLst>
            <pc:docMk/>
            <pc:sldMk cId="1732455720" sldId="2147479489"/>
            <ac:spMk id="20" creationId="{F83A6F6F-4306-6B2F-05AD-C868ED55C2D9}"/>
          </ac:spMkLst>
        </pc:spChg>
        <pc:spChg chg="mod">
          <ac:chgData name="LAFON Martin" userId="af595ee2-2b2f-4975-ad36-0cb03a2592bd" providerId="ADAL" clId="{B534389F-EB1E-9F4F-BE3F-D918D9037568}" dt="2024-04-22T14:12:27.345" v="525" actId="20578"/>
          <ac:spMkLst>
            <pc:docMk/>
            <pc:sldMk cId="1732455720" sldId="2147479489"/>
            <ac:spMk id="21" creationId="{9B21030D-E727-0D17-4682-8EF4DBEB5975}"/>
          </ac:spMkLst>
        </pc:spChg>
        <pc:spChg chg="add del mod ord">
          <ac:chgData name="LAFON Martin" userId="af595ee2-2b2f-4975-ad36-0cb03a2592bd" providerId="ADAL" clId="{B534389F-EB1E-9F4F-BE3F-D918D9037568}" dt="2024-04-22T14:12:18.963" v="523" actId="700"/>
          <ac:spMkLst>
            <pc:docMk/>
            <pc:sldMk cId="1732455720" sldId="2147479489"/>
            <ac:spMk id="22" creationId="{908AA424-1BD2-3325-0395-9AF108078E4F}"/>
          </ac:spMkLst>
        </pc:spChg>
        <pc:spChg chg="mod">
          <ac:chgData name="LAFON Martin" userId="af595ee2-2b2f-4975-ad36-0cb03a2592bd" providerId="ADAL" clId="{B534389F-EB1E-9F4F-BE3F-D918D9037568}" dt="2024-04-22T14:23:09.533" v="712" actId="14100"/>
          <ac:spMkLst>
            <pc:docMk/>
            <pc:sldMk cId="1732455720" sldId="2147479489"/>
            <ac:spMk id="23" creationId="{D7CBCBA4-9036-B73A-2D4E-7567A29C6AE1}"/>
          </ac:spMkLst>
        </pc:spChg>
        <pc:spChg chg="mod">
          <ac:chgData name="LAFON Martin" userId="af595ee2-2b2f-4975-ad36-0cb03a2592bd" providerId="ADAL" clId="{B534389F-EB1E-9F4F-BE3F-D918D9037568}" dt="2024-04-23T13:26:19.553" v="2907" actId="1035"/>
          <ac:spMkLst>
            <pc:docMk/>
            <pc:sldMk cId="1732455720" sldId="2147479489"/>
            <ac:spMk id="24" creationId="{08000273-2140-007A-060B-B2EBEF795D8A}"/>
          </ac:spMkLst>
        </pc:spChg>
        <pc:spChg chg="add del mod ord">
          <ac:chgData name="LAFON Martin" userId="af595ee2-2b2f-4975-ad36-0cb03a2592bd" providerId="ADAL" clId="{B534389F-EB1E-9F4F-BE3F-D918D9037568}" dt="2024-04-23T08:43:00.418" v="2018" actId="478"/>
          <ac:spMkLst>
            <pc:docMk/>
            <pc:sldMk cId="1732455720" sldId="2147479489"/>
            <ac:spMk id="25" creationId="{ABDA55AE-2C69-57D1-6E2E-AAD14FC8468E}"/>
          </ac:spMkLst>
        </pc:spChg>
        <pc:spChg chg="add del">
          <ac:chgData name="LAFON Martin" userId="af595ee2-2b2f-4975-ad36-0cb03a2592bd" providerId="ADAL" clId="{B534389F-EB1E-9F4F-BE3F-D918D9037568}" dt="2024-04-22T13:51:31.351" v="143" actId="478"/>
          <ac:spMkLst>
            <pc:docMk/>
            <pc:sldMk cId="1732455720" sldId="2147479489"/>
            <ac:spMk id="27" creationId="{71DC1047-BFA9-CB5B-F73F-6A33496E299C}"/>
          </ac:spMkLst>
        </pc:spChg>
        <pc:spChg chg="add del">
          <ac:chgData name="LAFON Martin" userId="af595ee2-2b2f-4975-ad36-0cb03a2592bd" providerId="ADAL" clId="{B534389F-EB1E-9F4F-BE3F-D918D9037568}" dt="2024-04-22T13:51:31.351" v="143" actId="478"/>
          <ac:spMkLst>
            <pc:docMk/>
            <pc:sldMk cId="1732455720" sldId="2147479489"/>
            <ac:spMk id="28" creationId="{437C3DF5-D0D7-2E07-C41D-F2A34DE942D2}"/>
          </ac:spMkLst>
        </pc:spChg>
        <pc:spChg chg="add del">
          <ac:chgData name="LAFON Martin" userId="af595ee2-2b2f-4975-ad36-0cb03a2592bd" providerId="ADAL" clId="{B534389F-EB1E-9F4F-BE3F-D918D9037568}" dt="2024-04-22T13:51:28.459" v="142" actId="478"/>
          <ac:spMkLst>
            <pc:docMk/>
            <pc:sldMk cId="1732455720" sldId="2147479489"/>
            <ac:spMk id="32" creationId="{BC7CD727-8EC0-CC6E-0B52-9C00144D1343}"/>
          </ac:spMkLst>
        </pc:spChg>
        <pc:spChg chg="add del">
          <ac:chgData name="LAFON Martin" userId="af595ee2-2b2f-4975-ad36-0cb03a2592bd" providerId="ADAL" clId="{B534389F-EB1E-9F4F-BE3F-D918D9037568}" dt="2024-04-22T13:51:28.459" v="142" actId="478"/>
          <ac:spMkLst>
            <pc:docMk/>
            <pc:sldMk cId="1732455720" sldId="2147479489"/>
            <ac:spMk id="33" creationId="{CE21191C-00ED-418B-EABD-D3346A6BE635}"/>
          </ac:spMkLst>
        </pc:spChg>
        <pc:spChg chg="add del">
          <ac:chgData name="LAFON Martin" userId="af595ee2-2b2f-4975-ad36-0cb03a2592bd" providerId="ADAL" clId="{B534389F-EB1E-9F4F-BE3F-D918D9037568}" dt="2024-04-22T13:51:31.351" v="143" actId="478"/>
          <ac:spMkLst>
            <pc:docMk/>
            <pc:sldMk cId="1732455720" sldId="2147479489"/>
            <ac:spMk id="35" creationId="{F2F27949-576F-C8E4-7FFF-E53FB0E38CC0}"/>
          </ac:spMkLst>
        </pc:spChg>
        <pc:spChg chg="add del">
          <ac:chgData name="LAFON Martin" userId="af595ee2-2b2f-4975-ad36-0cb03a2592bd" providerId="ADAL" clId="{B534389F-EB1E-9F4F-BE3F-D918D9037568}" dt="2024-04-22T13:51:31.351" v="143" actId="478"/>
          <ac:spMkLst>
            <pc:docMk/>
            <pc:sldMk cId="1732455720" sldId="2147479489"/>
            <ac:spMk id="36" creationId="{E43A7BDF-4D15-D0BE-15A1-5EED469ADEB0}"/>
          </ac:spMkLst>
        </pc:spChg>
        <pc:spChg chg="mod">
          <ac:chgData name="LAFON Martin" userId="af595ee2-2b2f-4975-ad36-0cb03a2592bd" providerId="ADAL" clId="{B534389F-EB1E-9F4F-BE3F-D918D9037568}" dt="2024-04-22T14:23:00.693" v="711" actId="1036"/>
          <ac:spMkLst>
            <pc:docMk/>
            <pc:sldMk cId="1732455720" sldId="2147479489"/>
            <ac:spMk id="41" creationId="{78774039-5EF1-0173-C042-04F277EA6463}"/>
          </ac:spMkLst>
        </pc:spChg>
        <pc:spChg chg="mod">
          <ac:chgData name="LAFON Martin" userId="af595ee2-2b2f-4975-ad36-0cb03a2592bd" providerId="ADAL" clId="{B534389F-EB1E-9F4F-BE3F-D918D9037568}" dt="2024-04-23T13:26:19.553" v="2907" actId="1035"/>
          <ac:spMkLst>
            <pc:docMk/>
            <pc:sldMk cId="1732455720" sldId="2147479489"/>
            <ac:spMk id="42" creationId="{3E860FDA-D29C-C192-51C1-ACD0156DF812}"/>
          </ac:spMkLst>
        </pc:spChg>
        <pc:spChg chg="add del">
          <ac:chgData name="LAFON Martin" userId="af595ee2-2b2f-4975-ad36-0cb03a2592bd" providerId="ADAL" clId="{B534389F-EB1E-9F4F-BE3F-D918D9037568}" dt="2024-04-22T14:17:08.171" v="626" actId="478"/>
          <ac:spMkLst>
            <pc:docMk/>
            <pc:sldMk cId="1732455720" sldId="2147479489"/>
            <ac:spMk id="59" creationId="{B8500450-5664-0D56-4208-7A0245EEAB6D}"/>
          </ac:spMkLst>
        </pc:spChg>
        <pc:spChg chg="add mod">
          <ac:chgData name="LAFON Martin" userId="af595ee2-2b2f-4975-ad36-0cb03a2592bd" providerId="ADAL" clId="{B534389F-EB1E-9F4F-BE3F-D918D9037568}" dt="2024-04-23T12:44:58.101" v="2213" actId="120"/>
          <ac:spMkLst>
            <pc:docMk/>
            <pc:sldMk cId="1732455720" sldId="2147479489"/>
            <ac:spMk id="60" creationId="{5B55B79F-B8BC-054B-6358-330D8EAAE70C}"/>
          </ac:spMkLst>
        </pc:spChg>
        <pc:spChg chg="add mod">
          <ac:chgData name="LAFON Martin" userId="af595ee2-2b2f-4975-ad36-0cb03a2592bd" providerId="ADAL" clId="{B534389F-EB1E-9F4F-BE3F-D918D9037568}" dt="2024-04-23T12:44:58.101" v="2213" actId="120"/>
          <ac:spMkLst>
            <pc:docMk/>
            <pc:sldMk cId="1732455720" sldId="2147479489"/>
            <ac:spMk id="61" creationId="{51BA4D74-4AF7-E5D3-A0B0-C75497B05F09}"/>
          </ac:spMkLst>
        </pc:spChg>
        <pc:grpChg chg="add mod">
          <ac:chgData name="LAFON Martin" userId="af595ee2-2b2f-4975-ad36-0cb03a2592bd" providerId="ADAL" clId="{B534389F-EB1E-9F4F-BE3F-D918D9037568}" dt="2024-04-24T09:56:29.139" v="4073" actId="1037"/>
          <ac:grpSpMkLst>
            <pc:docMk/>
            <pc:sldMk cId="1732455720" sldId="2147479489"/>
            <ac:grpSpMk id="2" creationId="{B36C16E4-3DD9-E782-9F69-1DEA8B5B181F}"/>
          </ac:grpSpMkLst>
        </pc:grpChg>
        <pc:grpChg chg="add mod">
          <ac:chgData name="LAFON Martin" userId="af595ee2-2b2f-4975-ad36-0cb03a2592bd" providerId="ADAL" clId="{B534389F-EB1E-9F4F-BE3F-D918D9037568}" dt="2024-04-24T09:56:26.914" v="4067" actId="1038"/>
          <ac:grpSpMkLst>
            <pc:docMk/>
            <pc:sldMk cId="1732455720" sldId="2147479489"/>
            <ac:grpSpMk id="4" creationId="{A16EF1B2-6430-B372-B6FC-74ED1E439D87}"/>
          </ac:grpSpMkLst>
        </pc:grpChg>
        <pc:grpChg chg="add del mod">
          <ac:chgData name="LAFON Martin" userId="af595ee2-2b2f-4975-ad36-0cb03a2592bd" providerId="ADAL" clId="{B534389F-EB1E-9F4F-BE3F-D918D9037568}" dt="2024-04-22T14:12:52.527" v="546" actId="478"/>
          <ac:grpSpMkLst>
            <pc:docMk/>
            <pc:sldMk cId="1732455720" sldId="2147479489"/>
            <ac:grpSpMk id="19" creationId="{5893478A-C13F-50D2-1838-F446DF80CB4F}"/>
          </ac:grpSpMkLst>
        </pc:grpChg>
        <pc:grpChg chg="add del">
          <ac:chgData name="LAFON Martin" userId="af595ee2-2b2f-4975-ad36-0cb03a2592bd" providerId="ADAL" clId="{B534389F-EB1E-9F4F-BE3F-D918D9037568}" dt="2024-04-22T13:51:28.459" v="142" actId="478"/>
          <ac:grpSpMkLst>
            <pc:docMk/>
            <pc:sldMk cId="1732455720" sldId="2147479489"/>
            <ac:grpSpMk id="29" creationId="{D0E34A2D-D160-22E5-7F77-C4F62F05C05D}"/>
          </ac:grpSpMkLst>
        </pc:grpChg>
        <pc:grpChg chg="mod">
          <ac:chgData name="LAFON Martin" userId="af595ee2-2b2f-4975-ad36-0cb03a2592bd" providerId="ADAL" clId="{B534389F-EB1E-9F4F-BE3F-D918D9037568}" dt="2024-04-22T14:23:00.693" v="711" actId="1036"/>
          <ac:grpSpMkLst>
            <pc:docMk/>
            <pc:sldMk cId="1732455720" sldId="2147479489"/>
            <ac:grpSpMk id="37" creationId="{01D1E557-D3E8-6C55-2005-9E7169893276}"/>
          </ac:grpSpMkLst>
        </pc:grpChg>
        <pc:grpChg chg="add del">
          <ac:chgData name="LAFON Martin" userId="af595ee2-2b2f-4975-ad36-0cb03a2592bd" providerId="ADAL" clId="{B534389F-EB1E-9F4F-BE3F-D918D9037568}" dt="2024-04-22T14:05:54.119" v="236" actId="478"/>
          <ac:grpSpMkLst>
            <pc:docMk/>
            <pc:sldMk cId="1732455720" sldId="2147479489"/>
            <ac:grpSpMk id="46" creationId="{C7B01D15-1FD6-4694-8117-9A197306776D}"/>
          </ac:grpSpMkLst>
        </pc:grpChg>
        <pc:grpChg chg="add mod">
          <ac:chgData name="LAFON Martin" userId="af595ee2-2b2f-4975-ad36-0cb03a2592bd" providerId="ADAL" clId="{B534389F-EB1E-9F4F-BE3F-D918D9037568}" dt="2024-04-22T14:23:13.358" v="713" actId="14100"/>
          <ac:grpSpMkLst>
            <pc:docMk/>
            <pc:sldMk cId="1732455720" sldId="2147479489"/>
            <ac:grpSpMk id="62" creationId="{C112990A-2420-BCBA-4D79-DE160A1DFAAA}"/>
          </ac:grpSpMkLst>
        </pc:grpChg>
        <pc:grpChg chg="add del">
          <ac:chgData name="LAFON Martin" userId="af595ee2-2b2f-4975-ad36-0cb03a2592bd" providerId="ADAL" clId="{B534389F-EB1E-9F4F-BE3F-D918D9037568}" dt="2024-04-22T13:51:50.794" v="170" actId="478"/>
          <ac:grpSpMkLst>
            <pc:docMk/>
            <pc:sldMk cId="1732455720" sldId="2147479489"/>
            <ac:grpSpMk id="63" creationId="{7882406E-B739-24DD-9AD7-F960F77444ED}"/>
          </ac:grpSpMkLst>
        </pc:grpChg>
        <pc:grpChg chg="add del mod">
          <ac:chgData name="LAFON Martin" userId="af595ee2-2b2f-4975-ad36-0cb03a2592bd" providerId="ADAL" clId="{B534389F-EB1E-9F4F-BE3F-D918D9037568}" dt="2024-04-22T14:12:52.527" v="546" actId="478"/>
          <ac:grpSpMkLst>
            <pc:docMk/>
            <pc:sldMk cId="1732455720" sldId="2147479489"/>
            <ac:grpSpMk id="88" creationId="{F2225131-36F1-73FA-AEF2-3F6BAEF098EB}"/>
          </ac:grpSpMkLst>
        </pc:grpChg>
        <pc:grpChg chg="mod">
          <ac:chgData name="LAFON Martin" userId="af595ee2-2b2f-4975-ad36-0cb03a2592bd" providerId="ADAL" clId="{B534389F-EB1E-9F4F-BE3F-D918D9037568}" dt="2024-04-22T14:23:00.693" v="711" actId="1036"/>
          <ac:grpSpMkLst>
            <pc:docMk/>
            <pc:sldMk cId="1732455720" sldId="2147479489"/>
            <ac:grpSpMk id="90" creationId="{5FD8763A-BFE0-8E9D-822E-5B6E325AC1B4}"/>
          </ac:grpSpMkLst>
        </pc:grpChg>
        <pc:grpChg chg="add del">
          <ac:chgData name="LAFON Martin" userId="af595ee2-2b2f-4975-ad36-0cb03a2592bd" providerId="ADAL" clId="{B534389F-EB1E-9F4F-BE3F-D918D9037568}" dt="2024-04-22T14:05:54.119" v="236" actId="478"/>
          <ac:grpSpMkLst>
            <pc:docMk/>
            <pc:sldMk cId="1732455720" sldId="2147479489"/>
            <ac:grpSpMk id="93" creationId="{57BB8CFF-71D3-EB0D-72E5-9F8D2BC39120}"/>
          </ac:grpSpMkLst>
        </pc:grpChg>
        <pc:grpChg chg="add del">
          <ac:chgData name="LAFON Martin" userId="af595ee2-2b2f-4975-ad36-0cb03a2592bd" providerId="ADAL" clId="{B534389F-EB1E-9F4F-BE3F-D918D9037568}" dt="2024-04-22T14:05:37.857" v="232" actId="478"/>
          <ac:grpSpMkLst>
            <pc:docMk/>
            <pc:sldMk cId="1732455720" sldId="2147479489"/>
            <ac:grpSpMk id="94" creationId="{DC869C92-74C0-5102-63F2-32D5904ADEA2}"/>
          </ac:grpSpMkLst>
        </pc:grpChg>
        <pc:grpChg chg="add del">
          <ac:chgData name="LAFON Martin" userId="af595ee2-2b2f-4975-ad36-0cb03a2592bd" providerId="ADAL" clId="{B534389F-EB1E-9F4F-BE3F-D918D9037568}" dt="2024-04-22T14:05:37.857" v="232" actId="478"/>
          <ac:grpSpMkLst>
            <pc:docMk/>
            <pc:sldMk cId="1732455720" sldId="2147479489"/>
            <ac:grpSpMk id="95" creationId="{A679B59C-060D-7012-3EAB-C2B01C77CA54}"/>
          </ac:grpSpMkLst>
        </pc:grpChg>
        <pc:cxnChg chg="add del">
          <ac:chgData name="LAFON Martin" userId="af595ee2-2b2f-4975-ad36-0cb03a2592bd" providerId="ADAL" clId="{B534389F-EB1E-9F4F-BE3F-D918D9037568}" dt="2024-04-22T13:51:31.351" v="143" actId="478"/>
          <ac:cxnSpMkLst>
            <pc:docMk/>
            <pc:sldMk cId="1732455720" sldId="2147479489"/>
            <ac:cxnSpMk id="39" creationId="{F840F341-D989-F7E9-DEF2-6B4EFFEF6A72}"/>
          </ac:cxnSpMkLst>
        </pc:cxnChg>
        <pc:cxnChg chg="add del">
          <ac:chgData name="LAFON Martin" userId="af595ee2-2b2f-4975-ad36-0cb03a2592bd" providerId="ADAL" clId="{B534389F-EB1E-9F4F-BE3F-D918D9037568}" dt="2024-04-22T13:51:34.082" v="144" actId="478"/>
          <ac:cxnSpMkLst>
            <pc:docMk/>
            <pc:sldMk cId="1732455720" sldId="2147479489"/>
            <ac:cxnSpMk id="64" creationId="{0FE06CA8-DB60-CE1E-9C8E-0C885A88FFF2}"/>
          </ac:cxnSpMkLst>
        </pc:cxnChg>
        <pc:cxnChg chg="add del mod">
          <ac:chgData name="LAFON Martin" userId="af595ee2-2b2f-4975-ad36-0cb03a2592bd" providerId="ADAL" clId="{B534389F-EB1E-9F4F-BE3F-D918D9037568}" dt="2024-04-22T14:12:52.527" v="546" actId="478"/>
          <ac:cxnSpMkLst>
            <pc:docMk/>
            <pc:sldMk cId="1732455720" sldId="2147479489"/>
            <ac:cxnSpMk id="65" creationId="{664A15E5-8DE1-D9DD-D708-F5C155C8F00B}"/>
          </ac:cxnSpMkLst>
        </pc:cxnChg>
        <pc:cxnChg chg="mod">
          <ac:chgData name="LAFON Martin" userId="af595ee2-2b2f-4975-ad36-0cb03a2592bd" providerId="ADAL" clId="{B534389F-EB1E-9F4F-BE3F-D918D9037568}" dt="2024-04-22T14:23:00.693" v="711" actId="1036"/>
          <ac:cxnSpMkLst>
            <pc:docMk/>
            <pc:sldMk cId="1732455720" sldId="2147479489"/>
            <ac:cxnSpMk id="66" creationId="{38C8B12A-DA40-8533-5C1D-6D7CC40E644B}"/>
          </ac:cxnSpMkLst>
        </pc:cxnChg>
        <pc:cxnChg chg="mod">
          <ac:chgData name="LAFON Martin" userId="af595ee2-2b2f-4975-ad36-0cb03a2592bd" providerId="ADAL" clId="{B534389F-EB1E-9F4F-BE3F-D918D9037568}" dt="2024-04-22T14:23:00.693" v="711" actId="1036"/>
          <ac:cxnSpMkLst>
            <pc:docMk/>
            <pc:sldMk cId="1732455720" sldId="2147479489"/>
            <ac:cxnSpMk id="67" creationId="{F9831290-6AAA-E1CB-2B83-70F41A4E9B4B}"/>
          </ac:cxnSpMkLst>
        </pc:cxnChg>
        <pc:cxnChg chg="add del">
          <ac:chgData name="LAFON Martin" userId="af595ee2-2b2f-4975-ad36-0cb03a2592bd" providerId="ADAL" clId="{B534389F-EB1E-9F4F-BE3F-D918D9037568}" dt="2024-04-22T13:51:31.351" v="143" actId="478"/>
          <ac:cxnSpMkLst>
            <pc:docMk/>
            <pc:sldMk cId="1732455720" sldId="2147479489"/>
            <ac:cxnSpMk id="97" creationId="{047A5747-EC4C-8EBF-EB38-A5A9343CCFF8}"/>
          </ac:cxnSpMkLst>
        </pc:cxnChg>
        <pc:cxnChg chg="add del">
          <ac:chgData name="LAFON Martin" userId="af595ee2-2b2f-4975-ad36-0cb03a2592bd" providerId="ADAL" clId="{B534389F-EB1E-9F4F-BE3F-D918D9037568}" dt="2024-04-22T13:51:28.459" v="142" actId="478"/>
          <ac:cxnSpMkLst>
            <pc:docMk/>
            <pc:sldMk cId="1732455720" sldId="2147479489"/>
            <ac:cxnSpMk id="99" creationId="{89AC2000-4972-56D8-6413-F6A37D55C8E5}"/>
          </ac:cxnSpMkLst>
        </pc:cxnChg>
        <pc:cxnChg chg="add del">
          <ac:chgData name="LAFON Martin" userId="af595ee2-2b2f-4975-ad36-0cb03a2592bd" providerId="ADAL" clId="{B534389F-EB1E-9F4F-BE3F-D918D9037568}" dt="2024-04-22T13:51:28.459" v="142" actId="478"/>
          <ac:cxnSpMkLst>
            <pc:docMk/>
            <pc:sldMk cId="1732455720" sldId="2147479489"/>
            <ac:cxnSpMk id="101" creationId="{E2AEAFD4-905B-3696-0EAA-FADAD0B0081E}"/>
          </ac:cxnSpMkLst>
        </pc:cxnChg>
      </pc:sldChg>
      <pc:sldChg chg="add del">
        <pc:chgData name="LAFON Martin" userId="af595ee2-2b2f-4975-ad36-0cb03a2592bd" providerId="ADAL" clId="{B534389F-EB1E-9F4F-BE3F-D918D9037568}" dt="2024-04-22T13:49:21.139" v="96" actId="2696"/>
        <pc:sldMkLst>
          <pc:docMk/>
          <pc:sldMk cId="1698892840" sldId="2147479493"/>
        </pc:sldMkLst>
      </pc:sldChg>
      <pc:sldChg chg="add del">
        <pc:chgData name="LAFON Martin" userId="af595ee2-2b2f-4975-ad36-0cb03a2592bd" providerId="ADAL" clId="{B534389F-EB1E-9F4F-BE3F-D918D9037568}" dt="2024-04-22T12:56:54.451" v="13" actId="2696"/>
        <pc:sldMkLst>
          <pc:docMk/>
          <pc:sldMk cId="3692499413" sldId="2147479550"/>
        </pc:sldMkLst>
      </pc:sldChg>
      <pc:sldChg chg="addSp delSp modSp add mod ord delCm">
        <pc:chgData name="LAFON Martin" userId="af595ee2-2b2f-4975-ad36-0cb03a2592bd" providerId="ADAL" clId="{B534389F-EB1E-9F4F-BE3F-D918D9037568}" dt="2024-04-24T09:55:00.413" v="3887" actId="20577"/>
        <pc:sldMkLst>
          <pc:docMk/>
          <pc:sldMk cId="1748419680" sldId="2147479552"/>
        </pc:sldMkLst>
        <pc:spChg chg="add del mod">
          <ac:chgData name="LAFON Martin" userId="af595ee2-2b2f-4975-ad36-0cb03a2592bd" providerId="ADAL" clId="{B534389F-EB1E-9F4F-BE3F-D918D9037568}" dt="2024-04-22T15:04:00.696" v="1538" actId="478"/>
          <ac:spMkLst>
            <pc:docMk/>
            <pc:sldMk cId="1748419680" sldId="2147479552"/>
            <ac:spMk id="2" creationId="{69D251A9-33BB-6EA7-62B2-21F449DC6BFD}"/>
          </ac:spMkLst>
        </pc:spChg>
        <pc:spChg chg="mod">
          <ac:chgData name="LAFON Martin" userId="af595ee2-2b2f-4975-ad36-0cb03a2592bd" providerId="ADAL" clId="{B534389F-EB1E-9F4F-BE3F-D918D9037568}" dt="2024-04-23T08:31:33.605" v="1732" actId="208"/>
          <ac:spMkLst>
            <pc:docMk/>
            <pc:sldMk cId="1748419680" sldId="2147479552"/>
            <ac:spMk id="3" creationId="{71BFFA2D-D2D2-B895-205C-26EBABBF2987}"/>
          </ac:spMkLst>
        </pc:spChg>
        <pc:spChg chg="add del mod">
          <ac:chgData name="LAFON Martin" userId="af595ee2-2b2f-4975-ad36-0cb03a2592bd" providerId="ADAL" clId="{B534389F-EB1E-9F4F-BE3F-D918D9037568}" dt="2024-04-22T15:04:10.540" v="1540" actId="478"/>
          <ac:spMkLst>
            <pc:docMk/>
            <pc:sldMk cId="1748419680" sldId="2147479552"/>
            <ac:spMk id="3" creationId="{CA944876-9E82-7AF1-EAEA-6CD16EE18CAA}"/>
          </ac:spMkLst>
        </pc:spChg>
        <pc:spChg chg="del">
          <ac:chgData name="LAFON Martin" userId="af595ee2-2b2f-4975-ad36-0cb03a2592bd" providerId="ADAL" clId="{B534389F-EB1E-9F4F-BE3F-D918D9037568}" dt="2024-04-22T14:58:36.371" v="1461" actId="478"/>
          <ac:spMkLst>
            <pc:docMk/>
            <pc:sldMk cId="1748419680" sldId="2147479552"/>
            <ac:spMk id="4" creationId="{0652696C-A10B-A564-8B8D-9DE89C387A40}"/>
          </ac:spMkLst>
        </pc:spChg>
        <pc:spChg chg="mod">
          <ac:chgData name="LAFON Martin" userId="af595ee2-2b2f-4975-ad36-0cb03a2592bd" providerId="ADAL" clId="{B534389F-EB1E-9F4F-BE3F-D918D9037568}" dt="2024-04-24T09:55:00.413" v="3887" actId="20577"/>
          <ac:spMkLst>
            <pc:docMk/>
            <pc:sldMk cId="1748419680" sldId="2147479552"/>
            <ac:spMk id="5" creationId="{E6D0C126-0F9B-901B-B35E-15581F47B687}"/>
          </ac:spMkLst>
        </pc:spChg>
        <pc:spChg chg="mod">
          <ac:chgData name="LAFON Martin" userId="af595ee2-2b2f-4975-ad36-0cb03a2592bd" providerId="ADAL" clId="{B534389F-EB1E-9F4F-BE3F-D918D9037568}" dt="2024-04-23T08:31:58.215" v="1735" actId="207"/>
          <ac:spMkLst>
            <pc:docMk/>
            <pc:sldMk cId="1748419680" sldId="2147479552"/>
            <ac:spMk id="7" creationId="{59B6A63F-3DB0-4434-BBA3-00F2AB369CB7}"/>
          </ac:spMkLst>
        </pc:spChg>
        <pc:spChg chg="add mod">
          <ac:chgData name="LAFON Martin" userId="af595ee2-2b2f-4975-ad36-0cb03a2592bd" providerId="ADAL" clId="{B534389F-EB1E-9F4F-BE3F-D918D9037568}" dt="2024-04-23T12:04:35.163" v="2045" actId="1036"/>
          <ac:spMkLst>
            <pc:docMk/>
            <pc:sldMk cId="1748419680" sldId="2147479552"/>
            <ac:spMk id="8" creationId="{8F0D9E95-7E62-A376-A50A-7877E0EB3F0E}"/>
          </ac:spMkLst>
        </pc:spChg>
        <pc:spChg chg="mod">
          <ac:chgData name="LAFON Martin" userId="af595ee2-2b2f-4975-ad36-0cb03a2592bd" providerId="ADAL" clId="{B534389F-EB1E-9F4F-BE3F-D918D9037568}" dt="2024-04-23T08:35:36.594" v="1960" actId="5793"/>
          <ac:spMkLst>
            <pc:docMk/>
            <pc:sldMk cId="1748419680" sldId="2147479552"/>
            <ac:spMk id="12" creationId="{040356C9-F4AC-80A2-2DFE-A14797AE0BB3}"/>
          </ac:spMkLst>
        </pc:spChg>
        <pc:spChg chg="del mod">
          <ac:chgData name="LAFON Martin" userId="af595ee2-2b2f-4975-ad36-0cb03a2592bd" providerId="ADAL" clId="{B534389F-EB1E-9F4F-BE3F-D918D9037568}" dt="2024-04-23T08:30:52.628" v="1725" actId="478"/>
          <ac:spMkLst>
            <pc:docMk/>
            <pc:sldMk cId="1748419680" sldId="2147479552"/>
            <ac:spMk id="16" creationId="{936F9C08-73DF-B1C5-EB98-0E803A7DA784}"/>
          </ac:spMkLst>
        </pc:spChg>
        <pc:spChg chg="del">
          <ac:chgData name="LAFON Martin" userId="af595ee2-2b2f-4975-ad36-0cb03a2592bd" providerId="ADAL" clId="{B534389F-EB1E-9F4F-BE3F-D918D9037568}" dt="2024-04-22T14:58:36.371" v="1461" actId="478"/>
          <ac:spMkLst>
            <pc:docMk/>
            <pc:sldMk cId="1748419680" sldId="2147479552"/>
            <ac:spMk id="22" creationId="{BB1AD104-A232-3E72-F476-28FE3AE65DAD}"/>
          </ac:spMkLst>
        </pc:spChg>
        <pc:spChg chg="mod">
          <ac:chgData name="LAFON Martin" userId="af595ee2-2b2f-4975-ad36-0cb03a2592bd" providerId="ADAL" clId="{B534389F-EB1E-9F4F-BE3F-D918D9037568}" dt="2024-04-23T12:04:35.163" v="2045" actId="1036"/>
          <ac:spMkLst>
            <pc:docMk/>
            <pc:sldMk cId="1748419680" sldId="2147479552"/>
            <ac:spMk id="36" creationId="{3736A233-2405-26A7-775B-D47BBB88CBF5}"/>
          </ac:spMkLst>
        </pc:spChg>
        <pc:spChg chg="mod">
          <ac:chgData name="LAFON Martin" userId="af595ee2-2b2f-4975-ad36-0cb03a2592bd" providerId="ADAL" clId="{B534389F-EB1E-9F4F-BE3F-D918D9037568}" dt="2024-04-23T12:04:35.163" v="2045" actId="1036"/>
          <ac:spMkLst>
            <pc:docMk/>
            <pc:sldMk cId="1748419680" sldId="2147479552"/>
            <ac:spMk id="37" creationId="{D30122B4-1B42-F12D-BB45-D2B2A1D74466}"/>
          </ac:spMkLst>
        </pc:spChg>
        <pc:spChg chg="mod">
          <ac:chgData name="LAFON Martin" userId="af595ee2-2b2f-4975-ad36-0cb03a2592bd" providerId="ADAL" clId="{B534389F-EB1E-9F4F-BE3F-D918D9037568}" dt="2024-04-23T12:04:35.163" v="2045" actId="1036"/>
          <ac:spMkLst>
            <pc:docMk/>
            <pc:sldMk cId="1748419680" sldId="2147479552"/>
            <ac:spMk id="38" creationId="{52B07ACE-FBB9-9B74-109F-DA3076A805E4}"/>
          </ac:spMkLst>
        </pc:spChg>
        <pc:spChg chg="mod">
          <ac:chgData name="LAFON Martin" userId="af595ee2-2b2f-4975-ad36-0cb03a2592bd" providerId="ADAL" clId="{B534389F-EB1E-9F4F-BE3F-D918D9037568}" dt="2024-04-23T12:04:35.163" v="2045" actId="1036"/>
          <ac:spMkLst>
            <pc:docMk/>
            <pc:sldMk cId="1748419680" sldId="2147479552"/>
            <ac:spMk id="39" creationId="{6CAC1EB2-03F9-5C4F-5B13-310ACB65B9F7}"/>
          </ac:spMkLst>
        </pc:spChg>
        <pc:spChg chg="add del mod">
          <ac:chgData name="LAFON Martin" userId="af595ee2-2b2f-4975-ad36-0cb03a2592bd" providerId="ADAL" clId="{B534389F-EB1E-9F4F-BE3F-D918D9037568}" dt="2024-04-23T08:38:15.797" v="1995" actId="478"/>
          <ac:spMkLst>
            <pc:docMk/>
            <pc:sldMk cId="1748419680" sldId="2147479552"/>
            <ac:spMk id="40" creationId="{87E870D6-B6A6-E2EA-7F69-AA01B97CC12B}"/>
          </ac:spMkLst>
        </pc:spChg>
        <pc:spChg chg="mod">
          <ac:chgData name="LAFON Martin" userId="af595ee2-2b2f-4975-ad36-0cb03a2592bd" providerId="ADAL" clId="{B534389F-EB1E-9F4F-BE3F-D918D9037568}" dt="2024-04-22T15:06:37.025" v="1636" actId="1035"/>
          <ac:spMkLst>
            <pc:docMk/>
            <pc:sldMk cId="1748419680" sldId="2147479552"/>
            <ac:spMk id="42" creationId="{88DEFCBB-08DB-5F86-B961-E347DA5BF1C8}"/>
          </ac:spMkLst>
        </pc:spChg>
        <pc:spChg chg="add del mod">
          <ac:chgData name="LAFON Martin" userId="af595ee2-2b2f-4975-ad36-0cb03a2592bd" providerId="ADAL" clId="{B534389F-EB1E-9F4F-BE3F-D918D9037568}" dt="2024-04-23T08:38:15.797" v="1995" actId="478"/>
          <ac:spMkLst>
            <pc:docMk/>
            <pc:sldMk cId="1748419680" sldId="2147479552"/>
            <ac:spMk id="44" creationId="{6F440D6B-4C4A-DC8B-89D7-1E96E809AA36}"/>
          </ac:spMkLst>
        </pc:spChg>
        <pc:spChg chg="add del mod">
          <ac:chgData name="LAFON Martin" userId="af595ee2-2b2f-4975-ad36-0cb03a2592bd" providerId="ADAL" clId="{B534389F-EB1E-9F4F-BE3F-D918D9037568}" dt="2024-04-22T15:06:02.157" v="1611" actId="478"/>
          <ac:spMkLst>
            <pc:docMk/>
            <pc:sldMk cId="1748419680" sldId="2147479552"/>
            <ac:spMk id="44" creationId="{7060992D-A6F2-EEFB-C36E-BF86E7958880}"/>
          </ac:spMkLst>
        </pc:spChg>
        <pc:spChg chg="mod">
          <ac:chgData name="LAFON Martin" userId="af595ee2-2b2f-4975-ad36-0cb03a2592bd" providerId="ADAL" clId="{B534389F-EB1E-9F4F-BE3F-D918D9037568}" dt="2024-04-23T08:37:46.714" v="1991" actId="14100"/>
          <ac:spMkLst>
            <pc:docMk/>
            <pc:sldMk cId="1748419680" sldId="2147479552"/>
            <ac:spMk id="46" creationId="{82DC4223-1B2C-B0F8-6B7A-670CBFD84B57}"/>
          </ac:spMkLst>
        </pc:spChg>
        <pc:spChg chg="mod">
          <ac:chgData name="LAFON Martin" userId="af595ee2-2b2f-4975-ad36-0cb03a2592bd" providerId="ADAL" clId="{B534389F-EB1E-9F4F-BE3F-D918D9037568}" dt="2024-04-23T08:37:35.844" v="1989" actId="14100"/>
          <ac:spMkLst>
            <pc:docMk/>
            <pc:sldMk cId="1748419680" sldId="2147479552"/>
            <ac:spMk id="48" creationId="{7A59F12E-449A-564D-8F3A-4205D57FB9AA}"/>
          </ac:spMkLst>
        </pc:spChg>
        <pc:spChg chg="mod">
          <ac:chgData name="LAFON Martin" userId="af595ee2-2b2f-4975-ad36-0cb03a2592bd" providerId="ADAL" clId="{B534389F-EB1E-9F4F-BE3F-D918D9037568}" dt="2024-04-22T15:06:09.437" v="1627" actId="20577"/>
          <ac:spMkLst>
            <pc:docMk/>
            <pc:sldMk cId="1748419680" sldId="2147479552"/>
            <ac:spMk id="50" creationId="{BA510AB9-C30B-446A-B25C-64D370E6CC3A}"/>
          </ac:spMkLst>
        </pc:spChg>
        <pc:spChg chg="add del mod">
          <ac:chgData name="LAFON Martin" userId="af595ee2-2b2f-4975-ad36-0cb03a2592bd" providerId="ADAL" clId="{B534389F-EB1E-9F4F-BE3F-D918D9037568}" dt="2024-04-23T08:36:46.559" v="1976" actId="14100"/>
          <ac:spMkLst>
            <pc:docMk/>
            <pc:sldMk cId="1748419680" sldId="2147479552"/>
            <ac:spMk id="52" creationId="{988CA4AA-8A8D-EE45-76BB-3EB5DA6DF9A4}"/>
          </ac:spMkLst>
        </pc:spChg>
        <pc:spChg chg="mod">
          <ac:chgData name="LAFON Martin" userId="af595ee2-2b2f-4975-ad36-0cb03a2592bd" providerId="ADAL" clId="{B534389F-EB1E-9F4F-BE3F-D918D9037568}" dt="2024-04-23T08:36:09.277" v="1969" actId="14100"/>
          <ac:spMkLst>
            <pc:docMk/>
            <pc:sldMk cId="1748419680" sldId="2147479552"/>
            <ac:spMk id="54" creationId="{BD20C487-5E5A-E6B5-95D0-353450046D98}"/>
          </ac:spMkLst>
        </pc:spChg>
        <pc:spChg chg="add del mod">
          <ac:chgData name="LAFON Martin" userId="af595ee2-2b2f-4975-ad36-0cb03a2592bd" providerId="ADAL" clId="{B534389F-EB1E-9F4F-BE3F-D918D9037568}" dt="2024-04-23T08:37:01.484" v="1979" actId="478"/>
          <ac:spMkLst>
            <pc:docMk/>
            <pc:sldMk cId="1748419680" sldId="2147479552"/>
            <ac:spMk id="56" creationId="{48F265D8-22BC-2868-1BDF-A43C403FC879}"/>
          </ac:spMkLst>
        </pc:spChg>
        <pc:spChg chg="add del mod">
          <ac:chgData name="LAFON Martin" userId="af595ee2-2b2f-4975-ad36-0cb03a2592bd" providerId="ADAL" clId="{B534389F-EB1E-9F4F-BE3F-D918D9037568}" dt="2024-04-23T08:38:15.797" v="1995" actId="478"/>
          <ac:spMkLst>
            <pc:docMk/>
            <pc:sldMk cId="1748419680" sldId="2147479552"/>
            <ac:spMk id="57" creationId="{72C10D77-2498-F18F-1E24-C780FF75C093}"/>
          </ac:spMkLst>
        </pc:spChg>
        <pc:spChg chg="add del mod">
          <ac:chgData name="LAFON Martin" userId="af595ee2-2b2f-4975-ad36-0cb03a2592bd" providerId="ADAL" clId="{B534389F-EB1E-9F4F-BE3F-D918D9037568}" dt="2024-04-23T08:38:15.797" v="1995" actId="478"/>
          <ac:spMkLst>
            <pc:docMk/>
            <pc:sldMk cId="1748419680" sldId="2147479552"/>
            <ac:spMk id="58" creationId="{E20D6B5D-C090-0EF7-90BC-36F877580A1C}"/>
          </ac:spMkLst>
        </pc:spChg>
        <pc:spChg chg="add del mod">
          <ac:chgData name="LAFON Martin" userId="af595ee2-2b2f-4975-ad36-0cb03a2592bd" providerId="ADAL" clId="{B534389F-EB1E-9F4F-BE3F-D918D9037568}" dt="2024-04-23T08:38:15.797" v="1995" actId="478"/>
          <ac:spMkLst>
            <pc:docMk/>
            <pc:sldMk cId="1748419680" sldId="2147479552"/>
            <ac:spMk id="59" creationId="{CB2B8EC4-3762-BD5B-14F3-37849548A128}"/>
          </ac:spMkLst>
        </pc:spChg>
        <pc:spChg chg="add del mod">
          <ac:chgData name="LAFON Martin" userId="af595ee2-2b2f-4975-ad36-0cb03a2592bd" providerId="ADAL" clId="{B534389F-EB1E-9F4F-BE3F-D918D9037568}" dt="2024-04-23T08:38:15.797" v="1995" actId="478"/>
          <ac:spMkLst>
            <pc:docMk/>
            <pc:sldMk cId="1748419680" sldId="2147479552"/>
            <ac:spMk id="60" creationId="{155779B5-59F0-5D40-61EF-3A98066B5EA1}"/>
          </ac:spMkLst>
        </pc:spChg>
        <pc:spChg chg="add del mod">
          <ac:chgData name="LAFON Martin" userId="af595ee2-2b2f-4975-ad36-0cb03a2592bd" providerId="ADAL" clId="{B534389F-EB1E-9F4F-BE3F-D918D9037568}" dt="2024-04-23T08:38:15.797" v="1995" actId="478"/>
          <ac:spMkLst>
            <pc:docMk/>
            <pc:sldMk cId="1748419680" sldId="2147479552"/>
            <ac:spMk id="62" creationId="{CA024A51-21BC-32D5-13BC-36B8A70DFE76}"/>
          </ac:spMkLst>
        </pc:spChg>
        <pc:spChg chg="add del mod">
          <ac:chgData name="LAFON Martin" userId="af595ee2-2b2f-4975-ad36-0cb03a2592bd" providerId="ADAL" clId="{B534389F-EB1E-9F4F-BE3F-D918D9037568}" dt="2024-04-23T08:38:15.797" v="1995" actId="478"/>
          <ac:spMkLst>
            <pc:docMk/>
            <pc:sldMk cId="1748419680" sldId="2147479552"/>
            <ac:spMk id="63" creationId="{C2197682-6237-59D6-3318-4153B4969DEE}"/>
          </ac:spMkLst>
        </pc:spChg>
        <pc:spChg chg="add del mod">
          <ac:chgData name="LAFON Martin" userId="af595ee2-2b2f-4975-ad36-0cb03a2592bd" providerId="ADAL" clId="{B534389F-EB1E-9F4F-BE3F-D918D9037568}" dt="2024-04-23T08:38:15.797" v="1995" actId="478"/>
          <ac:spMkLst>
            <pc:docMk/>
            <pc:sldMk cId="1748419680" sldId="2147479552"/>
            <ac:spMk id="7169" creationId="{9966E021-6983-E357-508B-57F9650928FB}"/>
          </ac:spMkLst>
        </pc:spChg>
        <pc:spChg chg="add del mod">
          <ac:chgData name="LAFON Martin" userId="af595ee2-2b2f-4975-ad36-0cb03a2592bd" providerId="ADAL" clId="{B534389F-EB1E-9F4F-BE3F-D918D9037568}" dt="2024-04-23T08:38:15.797" v="1995" actId="478"/>
          <ac:spMkLst>
            <pc:docMk/>
            <pc:sldMk cId="1748419680" sldId="2147479552"/>
            <ac:spMk id="7170" creationId="{1CCE05DC-9A2F-160E-E6E0-DCDA21E3396D}"/>
          </ac:spMkLst>
        </pc:spChg>
        <pc:spChg chg="add del mod">
          <ac:chgData name="LAFON Martin" userId="af595ee2-2b2f-4975-ad36-0cb03a2592bd" providerId="ADAL" clId="{B534389F-EB1E-9F4F-BE3F-D918D9037568}" dt="2024-04-23T08:38:15.797" v="1995" actId="478"/>
          <ac:spMkLst>
            <pc:docMk/>
            <pc:sldMk cId="1748419680" sldId="2147479552"/>
            <ac:spMk id="7171" creationId="{E5150EE8-74A5-3CCF-1F1D-5B006FA17D9F}"/>
          </ac:spMkLst>
        </pc:spChg>
        <pc:spChg chg="add del mod">
          <ac:chgData name="LAFON Martin" userId="af595ee2-2b2f-4975-ad36-0cb03a2592bd" providerId="ADAL" clId="{B534389F-EB1E-9F4F-BE3F-D918D9037568}" dt="2024-04-23T08:38:15.797" v="1995" actId="478"/>
          <ac:spMkLst>
            <pc:docMk/>
            <pc:sldMk cId="1748419680" sldId="2147479552"/>
            <ac:spMk id="7172" creationId="{4D2A5F85-218E-6EE9-90A2-64276A99D6E1}"/>
          </ac:spMkLst>
        </pc:spChg>
        <pc:spChg chg="add del mod">
          <ac:chgData name="LAFON Martin" userId="af595ee2-2b2f-4975-ad36-0cb03a2592bd" providerId="ADAL" clId="{B534389F-EB1E-9F4F-BE3F-D918D9037568}" dt="2024-04-23T08:38:15.797" v="1995" actId="478"/>
          <ac:spMkLst>
            <pc:docMk/>
            <pc:sldMk cId="1748419680" sldId="2147479552"/>
            <ac:spMk id="7173" creationId="{64F50238-1144-48B3-0084-95B0896116EA}"/>
          </ac:spMkLst>
        </pc:spChg>
        <pc:spChg chg="add del mod">
          <ac:chgData name="LAFON Martin" userId="af595ee2-2b2f-4975-ad36-0cb03a2592bd" providerId="ADAL" clId="{B534389F-EB1E-9F4F-BE3F-D918D9037568}" dt="2024-04-23T08:32:34.590" v="1754" actId="478"/>
          <ac:spMkLst>
            <pc:docMk/>
            <pc:sldMk cId="1748419680" sldId="2147479552"/>
            <ac:spMk id="7174" creationId="{47F61F27-2FBA-DB58-40BF-16DECD3A5FEC}"/>
          </ac:spMkLst>
        </pc:spChg>
        <pc:spChg chg="add del mod">
          <ac:chgData name="LAFON Martin" userId="af595ee2-2b2f-4975-ad36-0cb03a2592bd" providerId="ADAL" clId="{B534389F-EB1E-9F4F-BE3F-D918D9037568}" dt="2024-04-23T08:37:21.519" v="1984" actId="478"/>
          <ac:spMkLst>
            <pc:docMk/>
            <pc:sldMk cId="1748419680" sldId="2147479552"/>
            <ac:spMk id="7181" creationId="{B32279F6-BE2F-56F3-8062-7D241EE225CC}"/>
          </ac:spMkLst>
        </pc:spChg>
        <pc:grpChg chg="add mod">
          <ac:chgData name="LAFON Martin" userId="af595ee2-2b2f-4975-ad36-0cb03a2592bd" providerId="ADAL" clId="{B534389F-EB1E-9F4F-BE3F-D918D9037568}" dt="2024-04-23T12:04:35.163" v="2045" actId="1036"/>
          <ac:grpSpMkLst>
            <pc:docMk/>
            <pc:sldMk cId="1748419680" sldId="2147479552"/>
            <ac:grpSpMk id="2" creationId="{5B7E761B-EB2C-A6F9-4DC7-16E79FB45F04}"/>
          </ac:grpSpMkLst>
        </pc:grpChg>
        <pc:grpChg chg="add mod">
          <ac:chgData name="LAFON Martin" userId="af595ee2-2b2f-4975-ad36-0cb03a2592bd" providerId="ADAL" clId="{B534389F-EB1E-9F4F-BE3F-D918D9037568}" dt="2024-04-23T12:04:35.163" v="2045" actId="1036"/>
          <ac:grpSpMkLst>
            <pc:docMk/>
            <pc:sldMk cId="1748419680" sldId="2147479552"/>
            <ac:grpSpMk id="10" creationId="{B6A8BB26-6D76-544C-F243-016069B65D03}"/>
          </ac:grpSpMkLst>
        </pc:grpChg>
        <pc:grpChg chg="add del mod">
          <ac:chgData name="LAFON Martin" userId="af595ee2-2b2f-4975-ad36-0cb03a2592bd" providerId="ADAL" clId="{B534389F-EB1E-9F4F-BE3F-D918D9037568}" dt="2024-04-23T12:04:35.163" v="2045" actId="1036"/>
          <ac:grpSpMkLst>
            <pc:docMk/>
            <pc:sldMk cId="1748419680" sldId="2147479552"/>
            <ac:grpSpMk id="14" creationId="{7CECBF21-076A-7728-95A7-25540DE1F2D2}"/>
          </ac:grpSpMkLst>
        </pc:grpChg>
        <pc:grpChg chg="add del mod">
          <ac:chgData name="LAFON Martin" userId="af595ee2-2b2f-4975-ad36-0cb03a2592bd" providerId="ADAL" clId="{B534389F-EB1E-9F4F-BE3F-D918D9037568}" dt="2024-04-23T12:04:35.163" v="2045" actId="1036"/>
          <ac:grpSpMkLst>
            <pc:docMk/>
            <pc:sldMk cId="1748419680" sldId="2147479552"/>
            <ac:grpSpMk id="20" creationId="{30DA345C-A253-F5AF-43C6-36520EEAFABA}"/>
          </ac:grpSpMkLst>
        </pc:grpChg>
        <pc:grpChg chg="mod">
          <ac:chgData name="LAFON Martin" userId="af595ee2-2b2f-4975-ad36-0cb03a2592bd" providerId="ADAL" clId="{B534389F-EB1E-9F4F-BE3F-D918D9037568}" dt="2024-04-23T12:04:35.163" v="2045" actId="1036"/>
          <ac:grpSpMkLst>
            <pc:docMk/>
            <pc:sldMk cId="1748419680" sldId="2147479552"/>
            <ac:grpSpMk id="26" creationId="{2504994F-BAF2-48A3-45C5-41C5794283BE}"/>
          </ac:grpSpMkLst>
        </pc:grpChg>
        <pc:grpChg chg="mod">
          <ac:chgData name="LAFON Martin" userId="af595ee2-2b2f-4975-ad36-0cb03a2592bd" providerId="ADAL" clId="{B534389F-EB1E-9F4F-BE3F-D918D9037568}" dt="2024-04-23T12:04:35.163" v="2045" actId="1036"/>
          <ac:grpSpMkLst>
            <pc:docMk/>
            <pc:sldMk cId="1748419680" sldId="2147479552"/>
            <ac:grpSpMk id="31" creationId="{5F8E3D3B-0BD0-7FD0-7E54-F097551C3A38}"/>
          </ac:grpSpMkLst>
        </pc:grpChg>
        <pc:grpChg chg="mod">
          <ac:chgData name="LAFON Martin" userId="af595ee2-2b2f-4975-ad36-0cb03a2592bd" providerId="ADAL" clId="{B534389F-EB1E-9F4F-BE3F-D918D9037568}" dt="2024-04-23T12:04:35.163" v="2045" actId="1036"/>
          <ac:grpSpMkLst>
            <pc:docMk/>
            <pc:sldMk cId="1748419680" sldId="2147479552"/>
            <ac:grpSpMk id="41" creationId="{51006C55-A282-BD30-55D8-F84E0DD95A0F}"/>
          </ac:grpSpMkLst>
        </pc:grpChg>
        <pc:grpChg chg="mod">
          <ac:chgData name="LAFON Martin" userId="af595ee2-2b2f-4975-ad36-0cb03a2592bd" providerId="ADAL" clId="{B534389F-EB1E-9F4F-BE3F-D918D9037568}" dt="2024-04-23T12:04:35.163" v="2045" actId="1036"/>
          <ac:grpSpMkLst>
            <pc:docMk/>
            <pc:sldMk cId="1748419680" sldId="2147479552"/>
            <ac:grpSpMk id="45" creationId="{52AC2D29-3C7D-8DA8-6101-107CF1F94F2D}"/>
          </ac:grpSpMkLst>
        </pc:grpChg>
        <pc:grpChg chg="mod">
          <ac:chgData name="LAFON Martin" userId="af595ee2-2b2f-4975-ad36-0cb03a2592bd" providerId="ADAL" clId="{B534389F-EB1E-9F4F-BE3F-D918D9037568}" dt="2024-04-23T12:04:35.163" v="2045" actId="1036"/>
          <ac:grpSpMkLst>
            <pc:docMk/>
            <pc:sldMk cId="1748419680" sldId="2147479552"/>
            <ac:grpSpMk id="49" creationId="{3B6270F8-912F-C81D-5687-F3464840339A}"/>
          </ac:grpSpMkLst>
        </pc:grpChg>
        <pc:grpChg chg="mod">
          <ac:chgData name="LAFON Martin" userId="af595ee2-2b2f-4975-ad36-0cb03a2592bd" providerId="ADAL" clId="{B534389F-EB1E-9F4F-BE3F-D918D9037568}" dt="2024-04-23T12:04:35.163" v="2045" actId="1036"/>
          <ac:grpSpMkLst>
            <pc:docMk/>
            <pc:sldMk cId="1748419680" sldId="2147479552"/>
            <ac:grpSpMk id="53" creationId="{D47B0DFF-2EAA-B15C-A708-8EC971B3417E}"/>
          </ac:grpSpMkLst>
        </pc:grpChg>
        <pc:picChg chg="add del">
          <ac:chgData name="LAFON Martin" userId="af595ee2-2b2f-4975-ad36-0cb03a2592bd" providerId="ADAL" clId="{B534389F-EB1E-9F4F-BE3F-D918D9037568}" dt="2024-04-23T08:30:01.529" v="1690" actId="478"/>
          <ac:picMkLst>
            <pc:docMk/>
            <pc:sldMk cId="1748419680" sldId="2147479552"/>
            <ac:picMk id="61" creationId="{C78FD8AF-B361-1A1F-DA1C-EA9E081909A8}"/>
          </ac:picMkLst>
        </pc:picChg>
        <pc:picChg chg="add del">
          <ac:chgData name="LAFON Martin" userId="af595ee2-2b2f-4975-ad36-0cb03a2592bd" providerId="ADAL" clId="{B534389F-EB1E-9F4F-BE3F-D918D9037568}" dt="2024-04-23T08:30:03.155" v="1691" actId="478"/>
          <ac:picMkLst>
            <pc:docMk/>
            <pc:sldMk cId="1748419680" sldId="2147479552"/>
            <ac:picMk id="7168" creationId="{91B59968-57D0-72BD-513F-82C7934479E2}"/>
          </ac:picMkLst>
        </pc:picChg>
        <pc:picChg chg="add del">
          <ac:chgData name="LAFON Martin" userId="af595ee2-2b2f-4975-ad36-0cb03a2592bd" providerId="ADAL" clId="{B534389F-EB1E-9F4F-BE3F-D918D9037568}" dt="2024-04-23T08:30:01.529" v="1690" actId="478"/>
          <ac:picMkLst>
            <pc:docMk/>
            <pc:sldMk cId="1748419680" sldId="2147479552"/>
            <ac:picMk id="7192" creationId="{BC724BA5-EF81-F55D-2B63-82D8CA7832D9}"/>
          </ac:picMkLst>
        </pc:picChg>
        <pc:picChg chg="add del">
          <ac:chgData name="LAFON Martin" userId="af595ee2-2b2f-4975-ad36-0cb03a2592bd" providerId="ADAL" clId="{B534389F-EB1E-9F4F-BE3F-D918D9037568}" dt="2024-04-23T08:30:04.612" v="1692" actId="478"/>
          <ac:picMkLst>
            <pc:docMk/>
            <pc:sldMk cId="1748419680" sldId="2147479552"/>
            <ac:picMk id="7193" creationId="{5C1FC196-1E19-8BDC-6F5C-C576A1056BA8}"/>
          </ac:picMkLst>
        </pc:picChg>
        <pc:cxnChg chg="mod">
          <ac:chgData name="LAFON Martin" userId="af595ee2-2b2f-4975-ad36-0cb03a2592bd" providerId="ADAL" clId="{B534389F-EB1E-9F4F-BE3F-D918D9037568}" dt="2024-04-23T08:31:33.605" v="1732" actId="208"/>
          <ac:cxnSpMkLst>
            <pc:docMk/>
            <pc:sldMk cId="1748419680" sldId="2147479552"/>
            <ac:cxnSpMk id="4" creationId="{09F589EC-C198-A6BA-B736-006147B1EAFC}"/>
          </ac:cxnSpMkLst>
        </pc:cxnChg>
        <pc:cxnChg chg="mod">
          <ac:chgData name="LAFON Martin" userId="af595ee2-2b2f-4975-ad36-0cb03a2592bd" providerId="ADAL" clId="{B534389F-EB1E-9F4F-BE3F-D918D9037568}" dt="2024-04-23T08:31:33.605" v="1732" actId="208"/>
          <ac:cxnSpMkLst>
            <pc:docMk/>
            <pc:sldMk cId="1748419680" sldId="2147479552"/>
            <ac:cxnSpMk id="6" creationId="{EBE5FB89-2A74-D39D-357E-97B419312C41}"/>
          </ac:cxnSpMkLst>
        </pc:cxnChg>
        <pc:cxnChg chg="mod">
          <ac:chgData name="LAFON Martin" userId="af595ee2-2b2f-4975-ad36-0cb03a2592bd" providerId="ADAL" clId="{B534389F-EB1E-9F4F-BE3F-D918D9037568}" dt="2024-04-23T08:32:04.226" v="1736" actId="208"/>
          <ac:cxnSpMkLst>
            <pc:docMk/>
            <pc:sldMk cId="1748419680" sldId="2147479552"/>
            <ac:cxnSpMk id="13" creationId="{71529757-DA0A-5298-9155-3A4DF0986AD1}"/>
          </ac:cxnSpMkLst>
        </pc:cxnChg>
        <pc:cxnChg chg="mod">
          <ac:chgData name="LAFON Martin" userId="af595ee2-2b2f-4975-ad36-0cb03a2592bd" providerId="ADAL" clId="{B534389F-EB1E-9F4F-BE3F-D918D9037568}" dt="2024-04-23T08:35:12.246" v="1956" actId="14100"/>
          <ac:cxnSpMkLst>
            <pc:docMk/>
            <pc:sldMk cId="1748419680" sldId="2147479552"/>
            <ac:cxnSpMk id="17" creationId="{85D1E3AE-A6A6-1BC3-B770-24C3A69755A2}"/>
          </ac:cxnSpMkLst>
        </pc:cxnChg>
        <pc:cxnChg chg="mod">
          <ac:chgData name="LAFON Martin" userId="af595ee2-2b2f-4975-ad36-0cb03a2592bd" providerId="ADAL" clId="{B534389F-EB1E-9F4F-BE3F-D918D9037568}" dt="2024-04-23T08:35:01.925" v="1952" actId="14100"/>
          <ac:cxnSpMkLst>
            <pc:docMk/>
            <pc:sldMk cId="1748419680" sldId="2147479552"/>
            <ac:cxnSpMk id="23" creationId="{1CA9CEE4-FB5B-5451-7E03-0C0B0D048E21}"/>
          </ac:cxnSpMkLst>
        </pc:cxnChg>
        <pc:cxnChg chg="mod">
          <ac:chgData name="LAFON Martin" userId="af595ee2-2b2f-4975-ad36-0cb03a2592bd" providerId="ADAL" clId="{B534389F-EB1E-9F4F-BE3F-D918D9037568}" dt="2024-04-23T08:36:54.024" v="1977" actId="14100"/>
          <ac:cxnSpMkLst>
            <pc:docMk/>
            <pc:sldMk cId="1748419680" sldId="2147479552"/>
            <ac:cxnSpMk id="24" creationId="{C089382B-15E5-0305-3C69-6E86A794C079}"/>
          </ac:cxnSpMkLst>
        </pc:cxnChg>
        <pc:cxnChg chg="mod">
          <ac:chgData name="LAFON Martin" userId="af595ee2-2b2f-4975-ad36-0cb03a2592bd" providerId="ADAL" clId="{B534389F-EB1E-9F4F-BE3F-D918D9037568}" dt="2024-04-23T08:35:51.587" v="1963" actId="1076"/>
          <ac:cxnSpMkLst>
            <pc:docMk/>
            <pc:sldMk cId="1748419680" sldId="2147479552"/>
            <ac:cxnSpMk id="28" creationId="{05B0F367-1838-2354-320D-8D44D050A797}"/>
          </ac:cxnSpMkLst>
        </pc:cxnChg>
        <pc:cxnChg chg="mod">
          <ac:chgData name="LAFON Martin" userId="af595ee2-2b2f-4975-ad36-0cb03a2592bd" providerId="ADAL" clId="{B534389F-EB1E-9F4F-BE3F-D918D9037568}" dt="2024-04-23T08:34:23.960" v="1942" actId="14100"/>
          <ac:cxnSpMkLst>
            <pc:docMk/>
            <pc:sldMk cId="1748419680" sldId="2147479552"/>
            <ac:cxnSpMk id="33" creationId="{697B9387-9D4F-0B5B-6D5E-D1E0303DCDE9}"/>
          </ac:cxnSpMkLst>
        </pc:cxnChg>
        <pc:cxnChg chg="mod">
          <ac:chgData name="LAFON Martin" userId="af595ee2-2b2f-4975-ad36-0cb03a2592bd" providerId="ADAL" clId="{B534389F-EB1E-9F4F-BE3F-D918D9037568}" dt="2024-04-23T08:38:03.929" v="1994" actId="14100"/>
          <ac:cxnSpMkLst>
            <pc:docMk/>
            <pc:sldMk cId="1748419680" sldId="2147479552"/>
            <ac:cxnSpMk id="34" creationId="{7FB3C5C1-0D38-D8F3-0F25-529A74C948AA}"/>
          </ac:cxnSpMkLst>
        </pc:cxnChg>
        <pc:cxnChg chg="mod">
          <ac:chgData name="LAFON Martin" userId="af595ee2-2b2f-4975-ad36-0cb03a2592bd" providerId="ADAL" clId="{B534389F-EB1E-9F4F-BE3F-D918D9037568}" dt="2024-04-22T15:06:42.053" v="1659" actId="1036"/>
          <ac:cxnSpMkLst>
            <pc:docMk/>
            <pc:sldMk cId="1748419680" sldId="2147479552"/>
            <ac:cxnSpMk id="43" creationId="{B880E02B-3777-E969-AA1C-266019C40C80}"/>
          </ac:cxnSpMkLst>
        </pc:cxnChg>
        <pc:cxnChg chg="mod">
          <ac:chgData name="LAFON Martin" userId="af595ee2-2b2f-4975-ad36-0cb03a2592bd" providerId="ADAL" clId="{B534389F-EB1E-9F4F-BE3F-D918D9037568}" dt="2024-04-23T08:37:50.089" v="1992" actId="14100"/>
          <ac:cxnSpMkLst>
            <pc:docMk/>
            <pc:sldMk cId="1748419680" sldId="2147479552"/>
            <ac:cxnSpMk id="47" creationId="{83A4F78B-424A-A7A2-4367-5C6B562BA287}"/>
          </ac:cxnSpMkLst>
        </pc:cxnChg>
        <pc:cxnChg chg="mod">
          <ac:chgData name="LAFON Martin" userId="af595ee2-2b2f-4975-ad36-0cb03a2592bd" providerId="ADAL" clId="{B534389F-EB1E-9F4F-BE3F-D918D9037568}" dt="2024-04-22T15:07:05.937" v="1661" actId="14100"/>
          <ac:cxnSpMkLst>
            <pc:docMk/>
            <pc:sldMk cId="1748419680" sldId="2147479552"/>
            <ac:cxnSpMk id="51" creationId="{FCB5FA60-1216-C7CA-15E0-C42EBAD7D338}"/>
          </ac:cxnSpMkLst>
        </pc:cxnChg>
        <pc:cxnChg chg="mod">
          <ac:chgData name="LAFON Martin" userId="af595ee2-2b2f-4975-ad36-0cb03a2592bd" providerId="ADAL" clId="{B534389F-EB1E-9F4F-BE3F-D918D9037568}" dt="2024-04-23T08:37:07.433" v="1981" actId="14100"/>
          <ac:cxnSpMkLst>
            <pc:docMk/>
            <pc:sldMk cId="1748419680" sldId="2147479552"/>
            <ac:cxnSpMk id="55" creationId="{3008253E-D7DA-A054-3B85-860AC7EB1FE7}"/>
          </ac:cxnSpMkLst>
        </pc:cxnChg>
        <pc:extLst>
          <p:ext xmlns:p="http://schemas.openxmlformats.org/presentationml/2006/main" uri="{D6D511B9-2390-475A-947B-AFAB55BFBCF1}">
            <pc226:cmChg xmlns:pc226="http://schemas.microsoft.com/office/powerpoint/2022/06/main/command" chg="del">
              <pc226:chgData name="LAFON Martin" userId="af595ee2-2b2f-4975-ad36-0cb03a2592bd" providerId="ADAL" clId="{B534389F-EB1E-9F4F-BE3F-D918D9037568}" dt="2024-04-22T14:55:03.065" v="1350"/>
              <pc2:cmMkLst xmlns:pc2="http://schemas.microsoft.com/office/powerpoint/2019/9/main/command">
                <pc:docMk/>
                <pc:sldMk cId="1748419680" sldId="2147479552"/>
                <pc2:cmMk id="{69991110-5285-1B40-A02D-2A784BC61148}"/>
              </pc2:cmMkLst>
            </pc226:cmChg>
          </p:ext>
        </pc:extLst>
      </pc:sldChg>
      <pc:sldChg chg="addSp delSp modSp new mod modShow">
        <pc:chgData name="LAFON Martin" userId="af595ee2-2b2f-4975-ad36-0cb03a2592bd" providerId="ADAL" clId="{B534389F-EB1E-9F4F-BE3F-D918D9037568}" dt="2024-04-24T08:46:40.259" v="3728" actId="14100"/>
        <pc:sldMkLst>
          <pc:docMk/>
          <pc:sldMk cId="3635175723" sldId="2147479553"/>
        </pc:sldMkLst>
        <pc:spChg chg="mod">
          <ac:chgData name="LAFON Martin" userId="af595ee2-2b2f-4975-ad36-0cb03a2592bd" providerId="ADAL" clId="{B534389F-EB1E-9F4F-BE3F-D918D9037568}" dt="2024-04-23T13:43:39.532" v="3452" actId="20577"/>
          <ac:spMkLst>
            <pc:docMk/>
            <pc:sldMk cId="3635175723" sldId="2147479553"/>
            <ac:spMk id="2" creationId="{8BCF61CC-02C8-7024-4786-B0DE25C8F10F}"/>
          </ac:spMkLst>
        </pc:spChg>
        <pc:spChg chg="add mod">
          <ac:chgData name="LAFON Martin" userId="af595ee2-2b2f-4975-ad36-0cb03a2592bd" providerId="ADAL" clId="{B534389F-EB1E-9F4F-BE3F-D918D9037568}" dt="2024-04-23T13:45:37.469" v="3485" actId="408"/>
          <ac:spMkLst>
            <pc:docMk/>
            <pc:sldMk cId="3635175723" sldId="2147479553"/>
            <ac:spMk id="18" creationId="{05E9E192-A4AB-2173-4F06-60A035276F9C}"/>
          </ac:spMkLst>
        </pc:spChg>
        <pc:spChg chg="add mod">
          <ac:chgData name="LAFON Martin" userId="af595ee2-2b2f-4975-ad36-0cb03a2592bd" providerId="ADAL" clId="{B534389F-EB1E-9F4F-BE3F-D918D9037568}" dt="2024-04-23T13:45:37.469" v="3485" actId="408"/>
          <ac:spMkLst>
            <pc:docMk/>
            <pc:sldMk cId="3635175723" sldId="2147479553"/>
            <ac:spMk id="19" creationId="{CB5FE5C1-268F-771B-9CF5-89DC84809466}"/>
          </ac:spMkLst>
        </pc:spChg>
        <pc:spChg chg="add mod">
          <ac:chgData name="LAFON Martin" userId="af595ee2-2b2f-4975-ad36-0cb03a2592bd" providerId="ADAL" clId="{B534389F-EB1E-9F4F-BE3F-D918D9037568}" dt="2024-04-23T13:47:17.382" v="3538" actId="20577"/>
          <ac:spMkLst>
            <pc:docMk/>
            <pc:sldMk cId="3635175723" sldId="2147479553"/>
            <ac:spMk id="20" creationId="{7249EEB1-3D5C-D203-74A4-13289855335B}"/>
          </ac:spMkLst>
        </pc:spChg>
        <pc:spChg chg="mod">
          <ac:chgData name="LAFON Martin" userId="af595ee2-2b2f-4975-ad36-0cb03a2592bd" providerId="ADAL" clId="{B534389F-EB1E-9F4F-BE3F-D918D9037568}" dt="2024-04-23T13:43:55.780" v="3453"/>
          <ac:spMkLst>
            <pc:docMk/>
            <pc:sldMk cId="3635175723" sldId="2147479553"/>
            <ac:spMk id="22" creationId="{755BF4BC-84FB-E3DE-4FAC-1E8C9FD2E7A0}"/>
          </ac:spMkLst>
        </pc:spChg>
        <pc:spChg chg="mod">
          <ac:chgData name="LAFON Martin" userId="af595ee2-2b2f-4975-ad36-0cb03a2592bd" providerId="ADAL" clId="{B534389F-EB1E-9F4F-BE3F-D918D9037568}" dt="2024-04-23T13:43:55.780" v="3453"/>
          <ac:spMkLst>
            <pc:docMk/>
            <pc:sldMk cId="3635175723" sldId="2147479553"/>
            <ac:spMk id="23" creationId="{D59E7359-0D9E-6540-85A8-A1284C9FB35A}"/>
          </ac:spMkLst>
        </pc:spChg>
        <pc:spChg chg="mod">
          <ac:chgData name="LAFON Martin" userId="af595ee2-2b2f-4975-ad36-0cb03a2592bd" providerId="ADAL" clId="{B534389F-EB1E-9F4F-BE3F-D918D9037568}" dt="2024-04-23T13:43:55.780" v="3453"/>
          <ac:spMkLst>
            <pc:docMk/>
            <pc:sldMk cId="3635175723" sldId="2147479553"/>
            <ac:spMk id="26" creationId="{713321BB-3E0D-1FC7-5E5F-486568849923}"/>
          </ac:spMkLst>
        </pc:spChg>
        <pc:spChg chg="mod">
          <ac:chgData name="LAFON Martin" userId="af595ee2-2b2f-4975-ad36-0cb03a2592bd" providerId="ADAL" clId="{B534389F-EB1E-9F4F-BE3F-D918D9037568}" dt="2024-04-23T13:43:55.780" v="3453"/>
          <ac:spMkLst>
            <pc:docMk/>
            <pc:sldMk cId="3635175723" sldId="2147479553"/>
            <ac:spMk id="27" creationId="{0B7C58C8-7B0C-B105-DEFD-34DEA45D8B3F}"/>
          </ac:spMkLst>
        </pc:spChg>
        <pc:spChg chg="mod">
          <ac:chgData name="LAFON Martin" userId="af595ee2-2b2f-4975-ad36-0cb03a2592bd" providerId="ADAL" clId="{B534389F-EB1E-9F4F-BE3F-D918D9037568}" dt="2024-04-23T13:43:55.780" v="3453"/>
          <ac:spMkLst>
            <pc:docMk/>
            <pc:sldMk cId="3635175723" sldId="2147479553"/>
            <ac:spMk id="30" creationId="{81FC56C0-65D6-6E5A-FBD4-D5858F5E07AA}"/>
          </ac:spMkLst>
        </pc:spChg>
        <pc:spChg chg="mod">
          <ac:chgData name="LAFON Martin" userId="af595ee2-2b2f-4975-ad36-0cb03a2592bd" providerId="ADAL" clId="{B534389F-EB1E-9F4F-BE3F-D918D9037568}" dt="2024-04-23T13:43:55.780" v="3453"/>
          <ac:spMkLst>
            <pc:docMk/>
            <pc:sldMk cId="3635175723" sldId="2147479553"/>
            <ac:spMk id="31" creationId="{76FABA48-8E6C-68B2-FFE3-CE8E806C8208}"/>
          </ac:spMkLst>
        </pc:spChg>
        <pc:spChg chg="add mod">
          <ac:chgData name="LAFON Martin" userId="af595ee2-2b2f-4975-ad36-0cb03a2592bd" providerId="ADAL" clId="{B534389F-EB1E-9F4F-BE3F-D918D9037568}" dt="2024-04-24T08:46:40.259" v="3728" actId="14100"/>
          <ac:spMkLst>
            <pc:docMk/>
            <pc:sldMk cId="3635175723" sldId="2147479553"/>
            <ac:spMk id="33" creationId="{120004A0-CF88-DEFF-82BC-A21266D03256}"/>
          </ac:spMkLst>
        </pc:spChg>
        <pc:spChg chg="mod">
          <ac:chgData name="LAFON Martin" userId="af595ee2-2b2f-4975-ad36-0cb03a2592bd" providerId="ADAL" clId="{B534389F-EB1E-9F4F-BE3F-D918D9037568}" dt="2024-04-23T13:43:55.780" v="3453"/>
          <ac:spMkLst>
            <pc:docMk/>
            <pc:sldMk cId="3635175723" sldId="2147479553"/>
            <ac:spMk id="35" creationId="{F6FA1EDB-BD82-3D3A-8EFB-64EEB869151E}"/>
          </ac:spMkLst>
        </pc:spChg>
        <pc:spChg chg="mod">
          <ac:chgData name="LAFON Martin" userId="af595ee2-2b2f-4975-ad36-0cb03a2592bd" providerId="ADAL" clId="{B534389F-EB1E-9F4F-BE3F-D918D9037568}" dt="2024-04-23T13:43:55.780" v="3453"/>
          <ac:spMkLst>
            <pc:docMk/>
            <pc:sldMk cId="3635175723" sldId="2147479553"/>
            <ac:spMk id="36" creationId="{12E2924F-4611-52E1-D2FD-31AD28681344}"/>
          </ac:spMkLst>
        </pc:spChg>
        <pc:spChg chg="mod">
          <ac:chgData name="LAFON Martin" userId="af595ee2-2b2f-4975-ad36-0cb03a2592bd" providerId="ADAL" clId="{B534389F-EB1E-9F4F-BE3F-D918D9037568}" dt="2024-04-23T13:46:32.529" v="3521"/>
          <ac:spMkLst>
            <pc:docMk/>
            <pc:sldMk cId="3635175723" sldId="2147479553"/>
            <ac:spMk id="39" creationId="{DE245C41-4B85-D7F3-FE29-C7F35252A852}"/>
          </ac:spMkLst>
        </pc:spChg>
        <pc:spChg chg="mod">
          <ac:chgData name="LAFON Martin" userId="af595ee2-2b2f-4975-ad36-0cb03a2592bd" providerId="ADAL" clId="{B534389F-EB1E-9F4F-BE3F-D918D9037568}" dt="2024-04-23T13:46:32.529" v="3521"/>
          <ac:spMkLst>
            <pc:docMk/>
            <pc:sldMk cId="3635175723" sldId="2147479553"/>
            <ac:spMk id="40" creationId="{2BD3C489-53D2-3D3A-E57C-58B9C7A2E64E}"/>
          </ac:spMkLst>
        </pc:spChg>
        <pc:spChg chg="mod">
          <ac:chgData name="LAFON Martin" userId="af595ee2-2b2f-4975-ad36-0cb03a2592bd" providerId="ADAL" clId="{B534389F-EB1E-9F4F-BE3F-D918D9037568}" dt="2024-04-23T13:46:32.529" v="3521"/>
          <ac:spMkLst>
            <pc:docMk/>
            <pc:sldMk cId="3635175723" sldId="2147479553"/>
            <ac:spMk id="43" creationId="{F6A6F999-46BB-0C11-DAE5-10BB366747C3}"/>
          </ac:spMkLst>
        </pc:spChg>
        <pc:spChg chg="mod">
          <ac:chgData name="LAFON Martin" userId="af595ee2-2b2f-4975-ad36-0cb03a2592bd" providerId="ADAL" clId="{B534389F-EB1E-9F4F-BE3F-D918D9037568}" dt="2024-04-23T13:46:32.529" v="3521"/>
          <ac:spMkLst>
            <pc:docMk/>
            <pc:sldMk cId="3635175723" sldId="2147479553"/>
            <ac:spMk id="44" creationId="{5E86B6C1-6D80-56E9-1885-10E265954DD8}"/>
          </ac:spMkLst>
        </pc:spChg>
        <pc:spChg chg="mod">
          <ac:chgData name="LAFON Martin" userId="af595ee2-2b2f-4975-ad36-0cb03a2592bd" providerId="ADAL" clId="{B534389F-EB1E-9F4F-BE3F-D918D9037568}" dt="2024-04-23T13:46:32.529" v="3521"/>
          <ac:spMkLst>
            <pc:docMk/>
            <pc:sldMk cId="3635175723" sldId="2147479553"/>
            <ac:spMk id="47" creationId="{929572DA-2D54-71D1-5077-AAFF7AB55BF3}"/>
          </ac:spMkLst>
        </pc:spChg>
        <pc:spChg chg="mod">
          <ac:chgData name="LAFON Martin" userId="af595ee2-2b2f-4975-ad36-0cb03a2592bd" providerId="ADAL" clId="{B534389F-EB1E-9F4F-BE3F-D918D9037568}" dt="2024-04-23T13:46:32.529" v="3521"/>
          <ac:spMkLst>
            <pc:docMk/>
            <pc:sldMk cId="3635175723" sldId="2147479553"/>
            <ac:spMk id="48" creationId="{3275D950-56B9-B16B-769C-35DE6B4843D1}"/>
          </ac:spMkLst>
        </pc:spChg>
        <pc:spChg chg="mod">
          <ac:chgData name="LAFON Martin" userId="af595ee2-2b2f-4975-ad36-0cb03a2592bd" providerId="ADAL" clId="{B534389F-EB1E-9F4F-BE3F-D918D9037568}" dt="2024-04-23T13:46:32.529" v="3521"/>
          <ac:spMkLst>
            <pc:docMk/>
            <pc:sldMk cId="3635175723" sldId="2147479553"/>
            <ac:spMk id="51" creationId="{F3B2B688-5AB9-9078-A35C-48C830EE959B}"/>
          </ac:spMkLst>
        </pc:spChg>
        <pc:spChg chg="mod">
          <ac:chgData name="LAFON Martin" userId="af595ee2-2b2f-4975-ad36-0cb03a2592bd" providerId="ADAL" clId="{B534389F-EB1E-9F4F-BE3F-D918D9037568}" dt="2024-04-23T13:46:32.529" v="3521"/>
          <ac:spMkLst>
            <pc:docMk/>
            <pc:sldMk cId="3635175723" sldId="2147479553"/>
            <ac:spMk id="52" creationId="{44C7DED8-5CAA-8A43-E8B6-7040CD97C431}"/>
          </ac:spMkLst>
        </pc:spChg>
        <pc:grpChg chg="add del mod">
          <ac:chgData name="LAFON Martin" userId="af595ee2-2b2f-4975-ad36-0cb03a2592bd" providerId="ADAL" clId="{B534389F-EB1E-9F4F-BE3F-D918D9037568}" dt="2024-04-23T13:44:07.188" v="3455" actId="478"/>
          <ac:grpSpMkLst>
            <pc:docMk/>
            <pc:sldMk cId="3635175723" sldId="2147479553"/>
            <ac:grpSpMk id="21" creationId="{CEA6D0E0-D7B5-8AC5-C302-6159E928C987}"/>
          </ac:grpSpMkLst>
        </pc:grpChg>
        <pc:grpChg chg="add del mod">
          <ac:chgData name="LAFON Martin" userId="af595ee2-2b2f-4975-ad36-0cb03a2592bd" providerId="ADAL" clId="{B534389F-EB1E-9F4F-BE3F-D918D9037568}" dt="2024-04-23T13:44:07.188" v="3455" actId="478"/>
          <ac:grpSpMkLst>
            <pc:docMk/>
            <pc:sldMk cId="3635175723" sldId="2147479553"/>
            <ac:grpSpMk id="25" creationId="{C98FAAC8-F47B-8DA7-7EEB-9966DFC7EA7F}"/>
          </ac:grpSpMkLst>
        </pc:grpChg>
        <pc:grpChg chg="add del mod">
          <ac:chgData name="LAFON Martin" userId="af595ee2-2b2f-4975-ad36-0cb03a2592bd" providerId="ADAL" clId="{B534389F-EB1E-9F4F-BE3F-D918D9037568}" dt="2024-04-23T13:44:07.188" v="3455" actId="478"/>
          <ac:grpSpMkLst>
            <pc:docMk/>
            <pc:sldMk cId="3635175723" sldId="2147479553"/>
            <ac:grpSpMk id="29" creationId="{74785D88-A809-E188-1773-1917E531D096}"/>
          </ac:grpSpMkLst>
        </pc:grpChg>
        <pc:grpChg chg="add del mod">
          <ac:chgData name="LAFON Martin" userId="af595ee2-2b2f-4975-ad36-0cb03a2592bd" providerId="ADAL" clId="{B534389F-EB1E-9F4F-BE3F-D918D9037568}" dt="2024-04-23T13:44:07.188" v="3455" actId="478"/>
          <ac:grpSpMkLst>
            <pc:docMk/>
            <pc:sldMk cId="3635175723" sldId="2147479553"/>
            <ac:grpSpMk id="34" creationId="{B30B85E7-9916-B271-6CDA-95D7FFC3D71B}"/>
          </ac:grpSpMkLst>
        </pc:grpChg>
        <pc:grpChg chg="add mod">
          <ac:chgData name="LAFON Martin" userId="af595ee2-2b2f-4975-ad36-0cb03a2592bd" providerId="ADAL" clId="{B534389F-EB1E-9F4F-BE3F-D918D9037568}" dt="2024-04-23T13:47:03.466" v="3530" actId="1076"/>
          <ac:grpSpMkLst>
            <pc:docMk/>
            <pc:sldMk cId="3635175723" sldId="2147479553"/>
            <ac:grpSpMk id="38" creationId="{0A2340D5-F1A0-ABF8-3458-35397CD9483D}"/>
          </ac:grpSpMkLst>
        </pc:grpChg>
        <pc:grpChg chg="add mod">
          <ac:chgData name="LAFON Martin" userId="af595ee2-2b2f-4975-ad36-0cb03a2592bd" providerId="ADAL" clId="{B534389F-EB1E-9F4F-BE3F-D918D9037568}" dt="2024-04-23T13:47:01.803" v="3529" actId="1076"/>
          <ac:grpSpMkLst>
            <pc:docMk/>
            <pc:sldMk cId="3635175723" sldId="2147479553"/>
            <ac:grpSpMk id="42" creationId="{681D5459-2B28-428B-DE7B-7E8EB2B1169E}"/>
          </ac:grpSpMkLst>
        </pc:grpChg>
        <pc:grpChg chg="add mod">
          <ac:chgData name="LAFON Martin" userId="af595ee2-2b2f-4975-ad36-0cb03a2592bd" providerId="ADAL" clId="{B534389F-EB1E-9F4F-BE3F-D918D9037568}" dt="2024-04-23T13:47:06.381" v="3531" actId="1076"/>
          <ac:grpSpMkLst>
            <pc:docMk/>
            <pc:sldMk cId="3635175723" sldId="2147479553"/>
            <ac:grpSpMk id="46" creationId="{897BB279-7409-D0CF-E695-DCD008630DCD}"/>
          </ac:grpSpMkLst>
        </pc:grpChg>
        <pc:grpChg chg="add mod">
          <ac:chgData name="LAFON Martin" userId="af595ee2-2b2f-4975-ad36-0cb03a2592bd" providerId="ADAL" clId="{B534389F-EB1E-9F4F-BE3F-D918D9037568}" dt="2024-04-23T13:47:10.463" v="3532" actId="1076"/>
          <ac:grpSpMkLst>
            <pc:docMk/>
            <pc:sldMk cId="3635175723" sldId="2147479553"/>
            <ac:grpSpMk id="50" creationId="{F6FA36DF-4CE5-CD60-47FA-0983EF99BACE}"/>
          </ac:grpSpMkLst>
        </pc:grpChg>
        <pc:picChg chg="add del mod">
          <ac:chgData name="LAFON Martin" userId="af595ee2-2b2f-4975-ad36-0cb03a2592bd" providerId="ADAL" clId="{B534389F-EB1E-9F4F-BE3F-D918D9037568}" dt="2024-04-23T13:45:07.630" v="3474" actId="478"/>
          <ac:picMkLst>
            <pc:docMk/>
            <pc:sldMk cId="3635175723" sldId="2147479553"/>
            <ac:picMk id="5" creationId="{B3B0F9EF-9D22-A141-C10D-48D5C82B5120}"/>
          </ac:picMkLst>
        </pc:picChg>
        <pc:picChg chg="add del mod">
          <ac:chgData name="LAFON Martin" userId="af595ee2-2b2f-4975-ad36-0cb03a2592bd" providerId="ADAL" clId="{B534389F-EB1E-9F4F-BE3F-D918D9037568}" dt="2024-04-23T13:45:07.630" v="3474" actId="478"/>
          <ac:picMkLst>
            <pc:docMk/>
            <pc:sldMk cId="3635175723" sldId="2147479553"/>
            <ac:picMk id="7" creationId="{67C947CA-50B9-936B-ABE7-D8DF0BB39230}"/>
          </ac:picMkLst>
        </pc:picChg>
        <pc:picChg chg="add mod">
          <ac:chgData name="LAFON Martin" userId="af595ee2-2b2f-4975-ad36-0cb03a2592bd" providerId="ADAL" clId="{B534389F-EB1E-9F4F-BE3F-D918D9037568}" dt="2024-04-23T13:45:20.658" v="3480" actId="1076"/>
          <ac:picMkLst>
            <pc:docMk/>
            <pc:sldMk cId="3635175723" sldId="2147479553"/>
            <ac:picMk id="9" creationId="{FA83FD28-358C-1492-7C92-27569734BB9C}"/>
          </ac:picMkLst>
        </pc:picChg>
        <pc:picChg chg="add mod">
          <ac:chgData name="LAFON Martin" userId="af595ee2-2b2f-4975-ad36-0cb03a2592bd" providerId="ADAL" clId="{B534389F-EB1E-9F4F-BE3F-D918D9037568}" dt="2024-04-23T13:45:42.780" v="3487" actId="1076"/>
          <ac:picMkLst>
            <pc:docMk/>
            <pc:sldMk cId="3635175723" sldId="2147479553"/>
            <ac:picMk id="11" creationId="{9228F03E-E338-8ADB-3AEA-590C61DA1178}"/>
          </ac:picMkLst>
        </pc:picChg>
        <pc:picChg chg="add mod">
          <ac:chgData name="LAFON Martin" userId="af595ee2-2b2f-4975-ad36-0cb03a2592bd" providerId="ADAL" clId="{B534389F-EB1E-9F4F-BE3F-D918D9037568}" dt="2024-04-23T13:45:41.352" v="3486" actId="1076"/>
          <ac:picMkLst>
            <pc:docMk/>
            <pc:sldMk cId="3635175723" sldId="2147479553"/>
            <ac:picMk id="13" creationId="{E8BD6F6F-029E-F5E5-EDEC-03F7D040A42A}"/>
          </ac:picMkLst>
        </pc:picChg>
        <pc:picChg chg="add mod">
          <ac:chgData name="LAFON Martin" userId="af595ee2-2b2f-4975-ad36-0cb03a2592bd" providerId="ADAL" clId="{B534389F-EB1E-9F4F-BE3F-D918D9037568}" dt="2024-04-23T13:45:41.352" v="3486" actId="1076"/>
          <ac:picMkLst>
            <pc:docMk/>
            <pc:sldMk cId="3635175723" sldId="2147479553"/>
            <ac:picMk id="15" creationId="{B8C7EBC7-B2ED-007E-65EA-F147046841FA}"/>
          </ac:picMkLst>
        </pc:picChg>
        <pc:picChg chg="add mod">
          <ac:chgData name="LAFON Martin" userId="af595ee2-2b2f-4975-ad36-0cb03a2592bd" providerId="ADAL" clId="{B534389F-EB1E-9F4F-BE3F-D918D9037568}" dt="2024-04-23T13:45:28.091" v="3483" actId="1076"/>
          <ac:picMkLst>
            <pc:docMk/>
            <pc:sldMk cId="3635175723" sldId="2147479553"/>
            <ac:picMk id="17" creationId="{341B26B4-FB6C-7545-F001-FE42743563EF}"/>
          </ac:picMkLst>
        </pc:picChg>
        <pc:picChg chg="mod">
          <ac:chgData name="LAFON Martin" userId="af595ee2-2b2f-4975-ad36-0cb03a2592bd" providerId="ADAL" clId="{B534389F-EB1E-9F4F-BE3F-D918D9037568}" dt="2024-04-23T13:43:55.780" v="3453"/>
          <ac:picMkLst>
            <pc:docMk/>
            <pc:sldMk cId="3635175723" sldId="2147479553"/>
            <ac:picMk id="24" creationId="{F64DF646-E6B7-1BDE-79C8-D933F1D8E4B5}"/>
          </ac:picMkLst>
        </pc:picChg>
        <pc:picChg chg="mod">
          <ac:chgData name="LAFON Martin" userId="af595ee2-2b2f-4975-ad36-0cb03a2592bd" providerId="ADAL" clId="{B534389F-EB1E-9F4F-BE3F-D918D9037568}" dt="2024-04-23T13:43:55.780" v="3453"/>
          <ac:picMkLst>
            <pc:docMk/>
            <pc:sldMk cId="3635175723" sldId="2147479553"/>
            <ac:picMk id="28" creationId="{6394F8DA-839E-7D78-FA80-779A71954E89}"/>
          </ac:picMkLst>
        </pc:picChg>
        <pc:picChg chg="mod">
          <ac:chgData name="LAFON Martin" userId="af595ee2-2b2f-4975-ad36-0cb03a2592bd" providerId="ADAL" clId="{B534389F-EB1E-9F4F-BE3F-D918D9037568}" dt="2024-04-23T13:43:55.780" v="3453"/>
          <ac:picMkLst>
            <pc:docMk/>
            <pc:sldMk cId="3635175723" sldId="2147479553"/>
            <ac:picMk id="32" creationId="{036F3AD3-B06F-C9BD-4AD9-6A04AE5A6461}"/>
          </ac:picMkLst>
        </pc:picChg>
        <pc:picChg chg="mod">
          <ac:chgData name="LAFON Martin" userId="af595ee2-2b2f-4975-ad36-0cb03a2592bd" providerId="ADAL" clId="{B534389F-EB1E-9F4F-BE3F-D918D9037568}" dt="2024-04-23T13:43:55.780" v="3453"/>
          <ac:picMkLst>
            <pc:docMk/>
            <pc:sldMk cId="3635175723" sldId="2147479553"/>
            <ac:picMk id="37" creationId="{34AFF632-052F-5746-CAC4-44DA696A54F5}"/>
          </ac:picMkLst>
        </pc:picChg>
        <pc:picChg chg="mod">
          <ac:chgData name="LAFON Martin" userId="af595ee2-2b2f-4975-ad36-0cb03a2592bd" providerId="ADAL" clId="{B534389F-EB1E-9F4F-BE3F-D918D9037568}" dt="2024-04-23T13:46:32.529" v="3521"/>
          <ac:picMkLst>
            <pc:docMk/>
            <pc:sldMk cId="3635175723" sldId="2147479553"/>
            <ac:picMk id="41" creationId="{3E765819-5DD4-58FE-4461-04E7BFCA38DB}"/>
          </ac:picMkLst>
        </pc:picChg>
        <pc:picChg chg="mod">
          <ac:chgData name="LAFON Martin" userId="af595ee2-2b2f-4975-ad36-0cb03a2592bd" providerId="ADAL" clId="{B534389F-EB1E-9F4F-BE3F-D918D9037568}" dt="2024-04-23T13:46:32.529" v="3521"/>
          <ac:picMkLst>
            <pc:docMk/>
            <pc:sldMk cId="3635175723" sldId="2147479553"/>
            <ac:picMk id="45" creationId="{FD373DFF-EE64-4031-3BBC-D8E35A2DFE70}"/>
          </ac:picMkLst>
        </pc:picChg>
        <pc:picChg chg="mod">
          <ac:chgData name="LAFON Martin" userId="af595ee2-2b2f-4975-ad36-0cb03a2592bd" providerId="ADAL" clId="{B534389F-EB1E-9F4F-BE3F-D918D9037568}" dt="2024-04-23T13:46:32.529" v="3521"/>
          <ac:picMkLst>
            <pc:docMk/>
            <pc:sldMk cId="3635175723" sldId="2147479553"/>
            <ac:picMk id="49" creationId="{02318494-F0AD-1719-B971-A2B2CD0B4842}"/>
          </ac:picMkLst>
        </pc:picChg>
        <pc:picChg chg="mod">
          <ac:chgData name="LAFON Martin" userId="af595ee2-2b2f-4975-ad36-0cb03a2592bd" providerId="ADAL" clId="{B534389F-EB1E-9F4F-BE3F-D918D9037568}" dt="2024-04-23T13:46:32.529" v="3521"/>
          <ac:picMkLst>
            <pc:docMk/>
            <pc:sldMk cId="3635175723" sldId="2147479553"/>
            <ac:picMk id="53" creationId="{D6F77D1E-0D0C-2843-228F-B7774B1B30F5}"/>
          </ac:picMkLst>
        </pc:picChg>
      </pc:sldChg>
      <pc:sldChg chg="modSp new del mod">
        <pc:chgData name="LAFON Martin" userId="af595ee2-2b2f-4975-ad36-0cb03a2592bd" providerId="ADAL" clId="{B534389F-EB1E-9F4F-BE3F-D918D9037568}" dt="2024-04-23T13:53:18.985" v="3698" actId="2696"/>
        <pc:sldMkLst>
          <pc:docMk/>
          <pc:sldMk cId="4217675524" sldId="2147479554"/>
        </pc:sldMkLst>
        <pc:spChg chg="mod">
          <ac:chgData name="LAFON Martin" userId="af595ee2-2b2f-4975-ad36-0cb03a2592bd" providerId="ADAL" clId="{B534389F-EB1E-9F4F-BE3F-D918D9037568}" dt="2024-04-23T13:39:26.131" v="3243" actId="20577"/>
          <ac:spMkLst>
            <pc:docMk/>
            <pc:sldMk cId="4217675524" sldId="2147479554"/>
            <ac:spMk id="2" creationId="{F9A329B5-0091-4085-115F-32DC7958DFC2}"/>
          </ac:spMkLst>
        </pc:spChg>
      </pc:sldChg>
      <pc:sldChg chg="modSp add mod">
        <pc:chgData name="LAFON Martin" userId="af595ee2-2b2f-4975-ad36-0cb03a2592bd" providerId="ADAL" clId="{B534389F-EB1E-9F4F-BE3F-D918D9037568}" dt="2024-04-23T13:40:11.600" v="3277" actId="20577"/>
        <pc:sldMkLst>
          <pc:docMk/>
          <pc:sldMk cId="135440334" sldId="2147479555"/>
        </pc:sldMkLst>
        <pc:spChg chg="mod">
          <ac:chgData name="LAFON Martin" userId="af595ee2-2b2f-4975-ad36-0cb03a2592bd" providerId="ADAL" clId="{B534389F-EB1E-9F4F-BE3F-D918D9037568}" dt="2024-04-23T13:40:11.600" v="3277" actId="20577"/>
          <ac:spMkLst>
            <pc:docMk/>
            <pc:sldMk cId="135440334" sldId="2147479555"/>
            <ac:spMk id="2" creationId="{5919846B-60ED-D84F-A4C2-CC80FE10102A}"/>
          </ac:spMkLst>
        </pc:spChg>
      </pc:sldChg>
      <pc:sldChg chg="modSp add mod">
        <pc:chgData name="LAFON Martin" userId="af595ee2-2b2f-4975-ad36-0cb03a2592bd" providerId="ADAL" clId="{B534389F-EB1E-9F4F-BE3F-D918D9037568}" dt="2024-04-23T13:40:20.222" v="3290" actId="20577"/>
        <pc:sldMkLst>
          <pc:docMk/>
          <pc:sldMk cId="3281413202" sldId="2147479556"/>
        </pc:sldMkLst>
        <pc:spChg chg="mod">
          <ac:chgData name="LAFON Martin" userId="af595ee2-2b2f-4975-ad36-0cb03a2592bd" providerId="ADAL" clId="{B534389F-EB1E-9F4F-BE3F-D918D9037568}" dt="2024-04-23T13:40:20.222" v="3290" actId="20577"/>
          <ac:spMkLst>
            <pc:docMk/>
            <pc:sldMk cId="3281413202" sldId="2147479556"/>
            <ac:spMk id="2" creationId="{5919846B-60ED-D84F-A4C2-CC80FE10102A}"/>
          </ac:spMkLst>
        </pc:spChg>
      </pc:sldChg>
      <pc:sldChg chg="new del">
        <pc:chgData name="LAFON Martin" userId="af595ee2-2b2f-4975-ad36-0cb03a2592bd" providerId="ADAL" clId="{B534389F-EB1E-9F4F-BE3F-D918D9037568}" dt="2024-04-23T13:41:16.997" v="3293" actId="2696"/>
        <pc:sldMkLst>
          <pc:docMk/>
          <pc:sldMk cId="1242329409" sldId="2147479557"/>
        </pc:sldMkLst>
      </pc:sldChg>
      <pc:sldChg chg="addSp delSp modSp mod">
        <pc:chgData name="LAFON Martin" userId="af595ee2-2b2f-4975-ad36-0cb03a2592bd" providerId="ADAL" clId="{B534389F-EB1E-9F4F-BE3F-D918D9037568}" dt="2024-05-03T14:16:48.841" v="4554" actId="688"/>
        <pc:sldMkLst>
          <pc:docMk/>
          <pc:sldMk cId="4052895184" sldId="2147479557"/>
        </pc:sldMkLst>
        <pc:spChg chg="mod">
          <ac:chgData name="LAFON Martin" userId="af595ee2-2b2f-4975-ad36-0cb03a2592bd" providerId="ADAL" clId="{B534389F-EB1E-9F4F-BE3F-D918D9037568}" dt="2024-05-03T14:13:20.624" v="4393" actId="1038"/>
          <ac:spMkLst>
            <pc:docMk/>
            <pc:sldMk cId="4052895184" sldId="2147479557"/>
            <ac:spMk id="3" creationId="{B5477CCE-3522-E30E-557C-C6473D56A7C6}"/>
          </ac:spMkLst>
        </pc:spChg>
        <pc:spChg chg="mod">
          <ac:chgData name="LAFON Martin" userId="af595ee2-2b2f-4975-ad36-0cb03a2592bd" providerId="ADAL" clId="{B534389F-EB1E-9F4F-BE3F-D918D9037568}" dt="2024-05-03T14:15:06.440" v="4506" actId="1036"/>
          <ac:spMkLst>
            <pc:docMk/>
            <pc:sldMk cId="4052895184" sldId="2147479557"/>
            <ac:spMk id="4" creationId="{7AA84A49-DF5D-8510-D6B5-988114A2C55C}"/>
          </ac:spMkLst>
        </pc:spChg>
        <pc:spChg chg="mod">
          <ac:chgData name="LAFON Martin" userId="af595ee2-2b2f-4975-ad36-0cb03a2592bd" providerId="ADAL" clId="{B534389F-EB1E-9F4F-BE3F-D918D9037568}" dt="2024-05-03T14:11:07.450" v="4354" actId="1036"/>
          <ac:spMkLst>
            <pc:docMk/>
            <pc:sldMk cId="4052895184" sldId="2147479557"/>
            <ac:spMk id="5" creationId="{E70E16F9-9FEC-7181-B3A7-BD0ED06CDAF5}"/>
          </ac:spMkLst>
        </pc:spChg>
        <pc:spChg chg="mod">
          <ac:chgData name="LAFON Martin" userId="af595ee2-2b2f-4975-ad36-0cb03a2592bd" providerId="ADAL" clId="{B534389F-EB1E-9F4F-BE3F-D918D9037568}" dt="2024-05-03T14:13:15.890" v="4387" actId="1038"/>
          <ac:spMkLst>
            <pc:docMk/>
            <pc:sldMk cId="4052895184" sldId="2147479557"/>
            <ac:spMk id="6" creationId="{94021226-92F2-9EA7-E377-74BA0B36331B}"/>
          </ac:spMkLst>
        </pc:spChg>
        <pc:spChg chg="mod">
          <ac:chgData name="LAFON Martin" userId="af595ee2-2b2f-4975-ad36-0cb03a2592bd" providerId="ADAL" clId="{B534389F-EB1E-9F4F-BE3F-D918D9037568}" dt="2024-05-03T14:11:23.254" v="4365" actId="14100"/>
          <ac:spMkLst>
            <pc:docMk/>
            <pc:sldMk cId="4052895184" sldId="2147479557"/>
            <ac:spMk id="7" creationId="{D6B88A39-B5BA-6929-3BCF-6331A8C5C214}"/>
          </ac:spMkLst>
        </pc:spChg>
        <pc:spChg chg="mod">
          <ac:chgData name="LAFON Martin" userId="af595ee2-2b2f-4975-ad36-0cb03a2592bd" providerId="ADAL" clId="{B534389F-EB1E-9F4F-BE3F-D918D9037568}" dt="2024-05-03T14:16:41.412" v="4553" actId="1036"/>
          <ac:spMkLst>
            <pc:docMk/>
            <pc:sldMk cId="4052895184" sldId="2147479557"/>
            <ac:spMk id="9" creationId="{9B0206D0-9507-7FCB-F22D-784389AE1212}"/>
          </ac:spMkLst>
        </pc:spChg>
        <pc:spChg chg="mod">
          <ac:chgData name="LAFON Martin" userId="af595ee2-2b2f-4975-ad36-0cb03a2592bd" providerId="ADAL" clId="{B534389F-EB1E-9F4F-BE3F-D918D9037568}" dt="2024-05-03T14:13:00.326" v="4374" actId="408"/>
          <ac:spMkLst>
            <pc:docMk/>
            <pc:sldMk cId="4052895184" sldId="2147479557"/>
            <ac:spMk id="12" creationId="{04796EB7-CFB0-DDEA-68C6-6833842CD9AC}"/>
          </ac:spMkLst>
        </pc:spChg>
        <pc:spChg chg="mod">
          <ac:chgData name="LAFON Martin" userId="af595ee2-2b2f-4975-ad36-0cb03a2592bd" providerId="ADAL" clId="{B534389F-EB1E-9F4F-BE3F-D918D9037568}" dt="2024-05-03T14:13:10.459" v="4381" actId="1038"/>
          <ac:spMkLst>
            <pc:docMk/>
            <pc:sldMk cId="4052895184" sldId="2147479557"/>
            <ac:spMk id="13" creationId="{A35D900E-74BD-6DDA-4C76-EF4892F9DBC8}"/>
          </ac:spMkLst>
        </pc:spChg>
        <pc:spChg chg="mod">
          <ac:chgData name="LAFON Martin" userId="af595ee2-2b2f-4975-ad36-0cb03a2592bd" providerId="ADAL" clId="{B534389F-EB1E-9F4F-BE3F-D918D9037568}" dt="2024-05-03T14:13:10.459" v="4381" actId="1038"/>
          <ac:spMkLst>
            <pc:docMk/>
            <pc:sldMk cId="4052895184" sldId="2147479557"/>
            <ac:spMk id="14" creationId="{C2826F40-9341-6231-BCD6-B291C2BB2FB9}"/>
          </ac:spMkLst>
        </pc:spChg>
        <pc:spChg chg="add del mod">
          <ac:chgData name="LAFON Martin" userId="af595ee2-2b2f-4975-ad36-0cb03a2592bd" providerId="ADAL" clId="{B534389F-EB1E-9F4F-BE3F-D918D9037568}" dt="2024-05-03T14:13:04.475" v="4375" actId="478"/>
          <ac:spMkLst>
            <pc:docMk/>
            <pc:sldMk cId="4052895184" sldId="2147479557"/>
            <ac:spMk id="15" creationId="{64284A1B-0044-EF4F-920C-83359A0EB0E3}"/>
          </ac:spMkLst>
        </pc:spChg>
        <pc:spChg chg="del mod">
          <ac:chgData name="LAFON Martin" userId="af595ee2-2b2f-4975-ad36-0cb03a2592bd" providerId="ADAL" clId="{B534389F-EB1E-9F4F-BE3F-D918D9037568}" dt="2024-05-03T14:13:04.475" v="4375" actId="478"/>
          <ac:spMkLst>
            <pc:docMk/>
            <pc:sldMk cId="4052895184" sldId="2147479557"/>
            <ac:spMk id="16" creationId="{36B86788-FF7A-9977-BD9E-87A63A43C151}"/>
          </ac:spMkLst>
        </pc:spChg>
        <pc:spChg chg="add mod">
          <ac:chgData name="LAFON Martin" userId="af595ee2-2b2f-4975-ad36-0cb03a2592bd" providerId="ADAL" clId="{B534389F-EB1E-9F4F-BE3F-D918D9037568}" dt="2024-05-03T14:15:00.680" v="4495" actId="114"/>
          <ac:spMkLst>
            <pc:docMk/>
            <pc:sldMk cId="4052895184" sldId="2147479557"/>
            <ac:spMk id="17" creationId="{4BEF2AAD-2750-162A-E611-DE1DF40F0875}"/>
          </ac:spMkLst>
        </pc:spChg>
        <pc:spChg chg="mod">
          <ac:chgData name="LAFON Martin" userId="af595ee2-2b2f-4975-ad36-0cb03a2592bd" providerId="ADAL" clId="{B534389F-EB1E-9F4F-BE3F-D918D9037568}" dt="2024-05-03T14:11:07.450" v="4354" actId="1036"/>
          <ac:spMkLst>
            <pc:docMk/>
            <pc:sldMk cId="4052895184" sldId="2147479557"/>
            <ac:spMk id="19" creationId="{7F063CFE-698D-422D-BA34-AF0A2F59C64D}"/>
          </ac:spMkLst>
        </pc:spChg>
        <pc:spChg chg="mod">
          <ac:chgData name="LAFON Martin" userId="af595ee2-2b2f-4975-ad36-0cb03a2592bd" providerId="ADAL" clId="{B534389F-EB1E-9F4F-BE3F-D918D9037568}" dt="2024-05-03T14:11:07.450" v="4354" actId="1036"/>
          <ac:spMkLst>
            <pc:docMk/>
            <pc:sldMk cId="4052895184" sldId="2147479557"/>
            <ac:spMk id="20" creationId="{E4F2C73D-61F6-FA39-CCAD-4972C363DCB1}"/>
          </ac:spMkLst>
        </pc:spChg>
        <pc:spChg chg="mod">
          <ac:chgData name="LAFON Martin" userId="af595ee2-2b2f-4975-ad36-0cb03a2592bd" providerId="ADAL" clId="{B534389F-EB1E-9F4F-BE3F-D918D9037568}" dt="2024-05-03T14:11:07.450" v="4354" actId="1036"/>
          <ac:spMkLst>
            <pc:docMk/>
            <pc:sldMk cId="4052895184" sldId="2147479557"/>
            <ac:spMk id="21" creationId="{F62E0A23-B25E-4FA4-511D-261F9355E091}"/>
          </ac:spMkLst>
        </pc:spChg>
        <pc:spChg chg="mod">
          <ac:chgData name="LAFON Martin" userId="af595ee2-2b2f-4975-ad36-0cb03a2592bd" providerId="ADAL" clId="{B534389F-EB1E-9F4F-BE3F-D918D9037568}" dt="2024-05-03T14:13:15.890" v="4387" actId="1038"/>
          <ac:spMkLst>
            <pc:docMk/>
            <pc:sldMk cId="4052895184" sldId="2147479557"/>
            <ac:spMk id="22" creationId="{39983ECA-DC1C-56E3-2B43-9F53C34ABED0}"/>
          </ac:spMkLst>
        </pc:spChg>
        <pc:spChg chg="mod">
          <ac:chgData name="LAFON Martin" userId="af595ee2-2b2f-4975-ad36-0cb03a2592bd" providerId="ADAL" clId="{B534389F-EB1E-9F4F-BE3F-D918D9037568}" dt="2024-05-03T14:13:20.624" v="4393" actId="1038"/>
          <ac:spMkLst>
            <pc:docMk/>
            <pc:sldMk cId="4052895184" sldId="2147479557"/>
            <ac:spMk id="23" creationId="{3C5B6F50-3C4C-4264-1CC0-4685CC29C4EE}"/>
          </ac:spMkLst>
        </pc:spChg>
        <pc:spChg chg="mod">
          <ac:chgData name="LAFON Martin" userId="af595ee2-2b2f-4975-ad36-0cb03a2592bd" providerId="ADAL" clId="{B534389F-EB1E-9F4F-BE3F-D918D9037568}" dt="2024-05-03T14:11:07.450" v="4354" actId="1036"/>
          <ac:spMkLst>
            <pc:docMk/>
            <pc:sldMk cId="4052895184" sldId="2147479557"/>
            <ac:spMk id="24" creationId="{B2A48151-8054-B155-28A8-5D230D60C296}"/>
          </ac:spMkLst>
        </pc:spChg>
        <pc:spChg chg="mod">
          <ac:chgData name="LAFON Martin" userId="af595ee2-2b2f-4975-ad36-0cb03a2592bd" providerId="ADAL" clId="{B534389F-EB1E-9F4F-BE3F-D918D9037568}" dt="2024-05-03T14:11:07.450" v="4354" actId="1036"/>
          <ac:spMkLst>
            <pc:docMk/>
            <pc:sldMk cId="4052895184" sldId="2147479557"/>
            <ac:spMk id="25" creationId="{FBCA2B92-48CE-F411-413D-731A547EA776}"/>
          </ac:spMkLst>
        </pc:spChg>
        <pc:spChg chg="mod">
          <ac:chgData name="LAFON Martin" userId="af595ee2-2b2f-4975-ad36-0cb03a2592bd" providerId="ADAL" clId="{B534389F-EB1E-9F4F-BE3F-D918D9037568}" dt="2024-05-03T14:13:56.101" v="4423" actId="1038"/>
          <ac:spMkLst>
            <pc:docMk/>
            <pc:sldMk cId="4052895184" sldId="2147479557"/>
            <ac:spMk id="28" creationId="{0DEBBD2D-76A4-7B52-79CA-7D368D726BBE}"/>
          </ac:spMkLst>
        </pc:spChg>
        <pc:spChg chg="add del mod">
          <ac:chgData name="LAFON Martin" userId="af595ee2-2b2f-4975-ad36-0cb03a2592bd" providerId="ADAL" clId="{B534389F-EB1E-9F4F-BE3F-D918D9037568}" dt="2024-05-03T14:07:38.546" v="4240" actId="478"/>
          <ac:spMkLst>
            <pc:docMk/>
            <pc:sldMk cId="4052895184" sldId="2147479557"/>
            <ac:spMk id="29" creationId="{F17AAC63-59FA-9DB9-B13B-915B7FCF6456}"/>
          </ac:spMkLst>
        </pc:spChg>
        <pc:spChg chg="add mod">
          <ac:chgData name="LAFON Martin" userId="af595ee2-2b2f-4975-ad36-0cb03a2592bd" providerId="ADAL" clId="{B534389F-EB1E-9F4F-BE3F-D918D9037568}" dt="2024-05-03T14:16:19.864" v="4521" actId="1036"/>
          <ac:spMkLst>
            <pc:docMk/>
            <pc:sldMk cId="4052895184" sldId="2147479557"/>
            <ac:spMk id="31" creationId="{D035C6DF-343D-D9F1-F127-C640FD5B8781}"/>
          </ac:spMkLst>
        </pc:spChg>
        <pc:spChg chg="add mod">
          <ac:chgData name="LAFON Martin" userId="af595ee2-2b2f-4975-ad36-0cb03a2592bd" providerId="ADAL" clId="{B534389F-EB1E-9F4F-BE3F-D918D9037568}" dt="2024-05-03T14:14:11.775" v="4427" actId="208"/>
          <ac:spMkLst>
            <pc:docMk/>
            <pc:sldMk cId="4052895184" sldId="2147479557"/>
            <ac:spMk id="36" creationId="{D2F52651-3737-F2B2-DBD1-06AE81C092FF}"/>
          </ac:spMkLst>
        </pc:spChg>
        <pc:picChg chg="add mod">
          <ac:chgData name="LAFON Martin" userId="af595ee2-2b2f-4975-ad36-0cb03a2592bd" providerId="ADAL" clId="{B534389F-EB1E-9F4F-BE3F-D918D9037568}" dt="2024-05-03T14:11:11.260" v="4364" actId="1035"/>
          <ac:picMkLst>
            <pc:docMk/>
            <pc:sldMk cId="4052895184" sldId="2147479557"/>
            <ac:picMk id="26" creationId="{9BB9CB2F-3C2F-66ED-C646-9E11E8DF82B7}"/>
          </ac:picMkLst>
        </pc:picChg>
        <pc:picChg chg="mod">
          <ac:chgData name="LAFON Martin" userId="af595ee2-2b2f-4975-ad36-0cb03a2592bd" providerId="ADAL" clId="{B534389F-EB1E-9F4F-BE3F-D918D9037568}" dt="2024-05-03T14:16:48.841" v="4554" actId="688"/>
          <ac:picMkLst>
            <pc:docMk/>
            <pc:sldMk cId="4052895184" sldId="2147479557"/>
            <ac:picMk id="27" creationId="{9D07DC2B-5B22-4AF2-3E4D-C82B2594316C}"/>
          </ac:picMkLst>
        </pc:picChg>
        <pc:picChg chg="add mod">
          <ac:chgData name="LAFON Martin" userId="af595ee2-2b2f-4975-ad36-0cb03a2592bd" providerId="ADAL" clId="{B534389F-EB1E-9F4F-BE3F-D918D9037568}" dt="2024-05-03T14:16:19.864" v="4521" actId="1036"/>
          <ac:picMkLst>
            <pc:docMk/>
            <pc:sldMk cId="4052895184" sldId="2147479557"/>
            <ac:picMk id="1026" creationId="{0EC6D8A3-B8FE-967E-754F-82CA8FC91588}"/>
          </ac:picMkLst>
        </pc:picChg>
        <pc:cxnChg chg="add mod">
          <ac:chgData name="LAFON Martin" userId="af595ee2-2b2f-4975-ad36-0cb03a2592bd" providerId="ADAL" clId="{B534389F-EB1E-9F4F-BE3F-D918D9037568}" dt="2024-05-03T14:11:11.260" v="4364" actId="1035"/>
          <ac:cxnSpMkLst>
            <pc:docMk/>
            <pc:sldMk cId="4052895184" sldId="2147479557"/>
            <ac:cxnSpMk id="10" creationId="{56864FD9-B125-7B3E-F8C3-C85CD0FD0A31}"/>
          </ac:cxnSpMkLst>
        </pc:cxnChg>
        <pc:cxnChg chg="mod">
          <ac:chgData name="LAFON Martin" userId="af595ee2-2b2f-4975-ad36-0cb03a2592bd" providerId="ADAL" clId="{B534389F-EB1E-9F4F-BE3F-D918D9037568}" dt="2024-05-03T14:16:19.864" v="4521" actId="1036"/>
          <ac:cxnSpMkLst>
            <pc:docMk/>
            <pc:sldMk cId="4052895184" sldId="2147479557"/>
            <ac:cxnSpMk id="11" creationId="{5B800439-568D-C91A-ECE0-A5FD67FFC4C5}"/>
          </ac:cxnSpMkLst>
        </pc:cxnChg>
        <pc:cxnChg chg="mod">
          <ac:chgData name="LAFON Martin" userId="af595ee2-2b2f-4975-ad36-0cb03a2592bd" providerId="ADAL" clId="{B534389F-EB1E-9F4F-BE3F-D918D9037568}" dt="2024-05-03T14:11:07.450" v="4354" actId="1036"/>
          <ac:cxnSpMkLst>
            <pc:docMk/>
            <pc:sldMk cId="4052895184" sldId="2147479557"/>
            <ac:cxnSpMk id="18" creationId="{CBB0D6DC-4288-E1BB-7409-AD61710020BB}"/>
          </ac:cxnSpMkLst>
        </pc:cxnChg>
        <pc:cxnChg chg="add mod">
          <ac:chgData name="LAFON Martin" userId="af595ee2-2b2f-4975-ad36-0cb03a2592bd" providerId="ADAL" clId="{B534389F-EB1E-9F4F-BE3F-D918D9037568}" dt="2024-05-03T14:15:06.440" v="4506" actId="1036"/>
          <ac:cxnSpMkLst>
            <pc:docMk/>
            <pc:sldMk cId="4052895184" sldId="2147479557"/>
            <ac:cxnSpMk id="30" creationId="{6B06ACE3-04A8-BEDB-D5A4-763F0C2C86F6}"/>
          </ac:cxnSpMkLst>
        </pc:cxnChg>
      </pc:sldChg>
      <pc:sldChg chg="modSp add del mod">
        <pc:chgData name="LAFON Martin" userId="af595ee2-2b2f-4975-ad36-0cb03a2592bd" providerId="ADAL" clId="{B534389F-EB1E-9F4F-BE3F-D918D9037568}" dt="2024-04-23T13:53:18.976" v="3697" actId="2696"/>
        <pc:sldMkLst>
          <pc:docMk/>
          <pc:sldMk cId="2686604347" sldId="2147479558"/>
        </pc:sldMkLst>
        <pc:spChg chg="mod">
          <ac:chgData name="LAFON Martin" userId="af595ee2-2b2f-4975-ad36-0cb03a2592bd" providerId="ADAL" clId="{B534389F-EB1E-9F4F-BE3F-D918D9037568}" dt="2024-04-23T13:46:12.269" v="3519" actId="20577"/>
          <ac:spMkLst>
            <pc:docMk/>
            <pc:sldMk cId="2686604347" sldId="2147479558"/>
            <ac:spMk id="2" creationId="{5919846B-60ED-D84F-A4C2-CC80FE10102A}"/>
          </ac:spMkLst>
        </pc:spChg>
      </pc:sldChg>
      <pc:sldMasterChg chg="delSldLayout">
        <pc:chgData name="LAFON Martin" userId="af595ee2-2b2f-4975-ad36-0cb03a2592bd" providerId="ADAL" clId="{B534389F-EB1E-9F4F-BE3F-D918D9037568}" dt="2024-04-24T09:59:15.557" v="4110" actId="2696"/>
        <pc:sldMasterMkLst>
          <pc:docMk/>
          <pc:sldMasterMk cId="563842957" sldId="2147483660"/>
        </pc:sldMasterMkLst>
        <pc:sldLayoutChg chg="del">
          <pc:chgData name="LAFON Martin" userId="af595ee2-2b2f-4975-ad36-0cb03a2592bd" providerId="ADAL" clId="{B534389F-EB1E-9F4F-BE3F-D918D9037568}" dt="2024-04-22T13:49:21.141" v="97" actId="2696"/>
          <pc:sldLayoutMkLst>
            <pc:docMk/>
            <pc:sldMasterMk cId="563842957" sldId="2147483660"/>
            <pc:sldLayoutMk cId="3261644887" sldId="2147483664"/>
          </pc:sldLayoutMkLst>
        </pc:sldLayoutChg>
        <pc:sldLayoutChg chg="del">
          <pc:chgData name="LAFON Martin" userId="af595ee2-2b2f-4975-ad36-0cb03a2592bd" providerId="ADAL" clId="{B534389F-EB1E-9F4F-BE3F-D918D9037568}" dt="2024-04-22T12:56:54.454" v="14" actId="2696"/>
          <pc:sldLayoutMkLst>
            <pc:docMk/>
            <pc:sldMasterMk cId="563842957" sldId="2147483660"/>
            <pc:sldLayoutMk cId="3096890034" sldId="2147483665"/>
          </pc:sldLayoutMkLst>
        </pc:sldLayoutChg>
        <pc:sldLayoutChg chg="del">
          <pc:chgData name="LAFON Martin" userId="af595ee2-2b2f-4975-ad36-0cb03a2592bd" providerId="ADAL" clId="{B534389F-EB1E-9F4F-BE3F-D918D9037568}" dt="2024-04-24T09:59:15.557" v="4110" actId="2696"/>
          <pc:sldLayoutMkLst>
            <pc:docMk/>
            <pc:sldMasterMk cId="563842957" sldId="2147483660"/>
            <pc:sldLayoutMk cId="1046714226" sldId="2147483669"/>
          </pc:sldLayoutMkLst>
        </pc:sldLayoutChg>
      </pc:sldMasterChg>
      <pc:sldMasterChg chg="delSldLayout">
        <pc:chgData name="LAFON Martin" userId="af595ee2-2b2f-4975-ad36-0cb03a2592bd" providerId="ADAL" clId="{B534389F-EB1E-9F4F-BE3F-D918D9037568}" dt="2024-04-22T14:53:44.160" v="1265" actId="2696"/>
        <pc:sldMasterMkLst>
          <pc:docMk/>
          <pc:sldMasterMk cId="2348501725" sldId="2147483677"/>
        </pc:sldMasterMkLst>
        <pc:sldLayoutChg chg="del">
          <pc:chgData name="LAFON Martin" userId="af595ee2-2b2f-4975-ad36-0cb03a2592bd" providerId="ADAL" clId="{B534389F-EB1E-9F4F-BE3F-D918D9037568}" dt="2024-04-22T14:53:44.160" v="1265" actId="2696"/>
          <pc:sldLayoutMkLst>
            <pc:docMk/>
            <pc:sldMasterMk cId="2348501725" sldId="2147483677"/>
            <pc:sldLayoutMk cId="464865761" sldId="2147483688"/>
          </pc:sldLayoutMkLst>
        </pc:sldLayoutChg>
      </pc:sldMasterChg>
    </pc:docChg>
  </pc:docChgLst>
  <pc:docChgLst>
    <pc:chgData name="ROSSI Xavier" userId="703a42e5-19fd-4ddf-bdf1-1ed6f0d15b1e" providerId="ADAL" clId="{82ECA5AF-EE38-064A-9C0A-AF05AC292C57}"/>
    <pc:docChg chg="delSld modSld">
      <pc:chgData name="ROSSI Xavier" userId="703a42e5-19fd-4ddf-bdf1-1ed6f0d15b1e" providerId="ADAL" clId="{82ECA5AF-EE38-064A-9C0A-AF05AC292C57}" dt="2024-05-03T15:54:23.069" v="34"/>
      <pc:docMkLst>
        <pc:docMk/>
      </pc:docMkLst>
      <pc:sldChg chg="delCm">
        <pc:chgData name="ROSSI Xavier" userId="703a42e5-19fd-4ddf-bdf1-1ed6f0d15b1e" providerId="ADAL" clId="{82ECA5AF-EE38-064A-9C0A-AF05AC292C57}" dt="2024-05-03T15:51:52.775" v="29"/>
        <pc:sldMkLst>
          <pc:docMk/>
          <pc:sldMk cId="2183651056" sldId="258"/>
        </pc:sldMkLst>
        <pc:extLst>
          <p:ext xmlns:p="http://schemas.openxmlformats.org/presentationml/2006/main" uri="{D6D511B9-2390-475A-947B-AFAB55BFBCF1}">
            <pc226:cmChg xmlns:pc226="http://schemas.microsoft.com/office/powerpoint/2022/06/main/command" chg="del">
              <pc226:chgData name="ROSSI Xavier" userId="703a42e5-19fd-4ddf-bdf1-1ed6f0d15b1e" providerId="ADAL" clId="{82ECA5AF-EE38-064A-9C0A-AF05AC292C57}" dt="2024-05-03T15:51:52.775" v="29"/>
              <pc2:cmMkLst xmlns:pc2="http://schemas.microsoft.com/office/powerpoint/2019/9/main/command">
                <pc:docMk/>
                <pc:sldMk cId="2183651056" sldId="258"/>
                <pc2:cmMk id="{54F4D278-53C6-4373-9151-04B03DEF949D}"/>
              </pc2:cmMkLst>
            </pc226:cmChg>
          </p:ext>
        </pc:extLst>
      </pc:sldChg>
      <pc:sldChg chg="delCm">
        <pc:chgData name="ROSSI Xavier" userId="703a42e5-19fd-4ddf-bdf1-1ed6f0d15b1e" providerId="ADAL" clId="{82ECA5AF-EE38-064A-9C0A-AF05AC292C57}" dt="2024-05-03T15:52:06.836" v="30"/>
        <pc:sldMkLst>
          <pc:docMk/>
          <pc:sldMk cId="3551465361" sldId="260"/>
        </pc:sldMkLst>
        <pc:extLst>
          <p:ext xmlns:p="http://schemas.openxmlformats.org/presentationml/2006/main" uri="{D6D511B9-2390-475A-947B-AFAB55BFBCF1}">
            <pc226:cmChg xmlns:pc226="http://schemas.microsoft.com/office/powerpoint/2022/06/main/command" chg="del">
              <pc226:chgData name="ROSSI Xavier" userId="703a42e5-19fd-4ddf-bdf1-1ed6f0d15b1e" providerId="ADAL" clId="{82ECA5AF-EE38-064A-9C0A-AF05AC292C57}" dt="2024-05-03T15:52:06.836" v="30"/>
              <pc2:cmMkLst xmlns:pc2="http://schemas.microsoft.com/office/powerpoint/2019/9/main/command">
                <pc:docMk/>
                <pc:sldMk cId="3551465361" sldId="260"/>
                <pc2:cmMk id="{C3E56684-7931-4C4A-B477-774C066DDCE7}"/>
              </pc2:cmMkLst>
            </pc226:cmChg>
          </p:ext>
        </pc:extLst>
      </pc:sldChg>
      <pc:sldChg chg="delCm">
        <pc:chgData name="ROSSI Xavier" userId="703a42e5-19fd-4ddf-bdf1-1ed6f0d15b1e" providerId="ADAL" clId="{82ECA5AF-EE38-064A-9C0A-AF05AC292C57}" dt="2024-05-03T15:52:13.969" v="31"/>
        <pc:sldMkLst>
          <pc:docMk/>
          <pc:sldMk cId="3213064439" sldId="261"/>
        </pc:sldMkLst>
        <pc:extLst>
          <p:ext xmlns:p="http://schemas.openxmlformats.org/presentationml/2006/main" uri="{D6D511B9-2390-475A-947B-AFAB55BFBCF1}">
            <pc226:cmChg xmlns:pc226="http://schemas.microsoft.com/office/powerpoint/2022/06/main/command" chg="del">
              <pc226:chgData name="ROSSI Xavier" userId="703a42e5-19fd-4ddf-bdf1-1ed6f0d15b1e" providerId="ADAL" clId="{82ECA5AF-EE38-064A-9C0A-AF05AC292C57}" dt="2024-05-03T15:52:13.969" v="31"/>
              <pc2:cmMkLst xmlns:pc2="http://schemas.microsoft.com/office/powerpoint/2019/9/main/command">
                <pc:docMk/>
                <pc:sldMk cId="3213064439" sldId="261"/>
                <pc2:cmMk id="{E6207B4A-4068-3343-8A4A-F142C5C91ECD}"/>
              </pc2:cmMkLst>
            </pc226:cmChg>
          </p:ext>
        </pc:extLst>
      </pc:sldChg>
      <pc:sldChg chg="delCm">
        <pc:chgData name="ROSSI Xavier" userId="703a42e5-19fd-4ddf-bdf1-1ed6f0d15b1e" providerId="ADAL" clId="{82ECA5AF-EE38-064A-9C0A-AF05AC292C57}" dt="2024-05-03T15:52:19.966" v="32"/>
        <pc:sldMkLst>
          <pc:docMk/>
          <pc:sldMk cId="3495933662" sldId="262"/>
        </pc:sldMkLst>
        <pc:extLst>
          <p:ext xmlns:p="http://schemas.openxmlformats.org/presentationml/2006/main" uri="{D6D511B9-2390-475A-947B-AFAB55BFBCF1}">
            <pc226:cmChg xmlns:pc226="http://schemas.microsoft.com/office/powerpoint/2022/06/main/command" chg="del">
              <pc226:chgData name="ROSSI Xavier" userId="703a42e5-19fd-4ddf-bdf1-1ed6f0d15b1e" providerId="ADAL" clId="{82ECA5AF-EE38-064A-9C0A-AF05AC292C57}" dt="2024-05-03T15:52:19.966" v="32"/>
              <pc2:cmMkLst xmlns:pc2="http://schemas.microsoft.com/office/powerpoint/2019/9/main/command">
                <pc:docMk/>
                <pc:sldMk cId="3495933662" sldId="262"/>
                <pc2:cmMk id="{6D115556-2A0E-44DC-AA24-79D42C3B0D1E}"/>
              </pc2:cmMkLst>
            </pc226:cmChg>
          </p:ext>
        </pc:extLst>
      </pc:sldChg>
      <pc:sldChg chg="modSp mod delCm">
        <pc:chgData name="ROSSI Xavier" userId="703a42e5-19fd-4ddf-bdf1-1ed6f0d15b1e" providerId="ADAL" clId="{82ECA5AF-EE38-064A-9C0A-AF05AC292C57}" dt="2024-05-03T15:51:41.030" v="28" actId="20577"/>
        <pc:sldMkLst>
          <pc:docMk/>
          <pc:sldMk cId="3211156712" sldId="264"/>
        </pc:sldMkLst>
        <pc:graphicFrameChg chg="modGraphic">
          <ac:chgData name="ROSSI Xavier" userId="703a42e5-19fd-4ddf-bdf1-1ed6f0d15b1e" providerId="ADAL" clId="{82ECA5AF-EE38-064A-9C0A-AF05AC292C57}" dt="2024-05-03T15:51:41.030" v="28" actId="20577"/>
          <ac:graphicFrameMkLst>
            <pc:docMk/>
            <pc:sldMk cId="3211156712" sldId="264"/>
            <ac:graphicFrameMk id="2" creationId="{3E7EC279-B108-F926-4669-DEE1AD412B7A}"/>
          </ac:graphicFrameMkLst>
        </pc:graphicFrameChg>
        <pc:extLst>
          <p:ext xmlns:p="http://schemas.openxmlformats.org/presentationml/2006/main" uri="{D6D511B9-2390-475A-947B-AFAB55BFBCF1}">
            <pc226:cmChg xmlns:pc226="http://schemas.microsoft.com/office/powerpoint/2022/06/main/command" chg="del">
              <pc226:chgData name="ROSSI Xavier" userId="703a42e5-19fd-4ddf-bdf1-1ed6f0d15b1e" providerId="ADAL" clId="{82ECA5AF-EE38-064A-9C0A-AF05AC292C57}" dt="2024-05-03T15:51:10.921" v="4"/>
              <pc2:cmMkLst xmlns:pc2="http://schemas.microsoft.com/office/powerpoint/2019/9/main/command">
                <pc:docMk/>
                <pc:sldMk cId="3211156712" sldId="264"/>
                <pc2:cmMk id="{4237090E-73C9-42D7-8AD2-7A433B137E7A}"/>
              </pc2:cmMkLst>
            </pc226:cmChg>
            <pc226:cmChg xmlns:pc226="http://schemas.microsoft.com/office/powerpoint/2022/06/main/command" chg="del">
              <pc226:chgData name="ROSSI Xavier" userId="703a42e5-19fd-4ddf-bdf1-1ed6f0d15b1e" providerId="ADAL" clId="{82ECA5AF-EE38-064A-9C0A-AF05AC292C57}" dt="2024-05-03T15:51:12.505" v="5"/>
              <pc2:cmMkLst xmlns:pc2="http://schemas.microsoft.com/office/powerpoint/2019/9/main/command">
                <pc:docMk/>
                <pc:sldMk cId="3211156712" sldId="264"/>
                <pc2:cmMk id="{602C0A4C-4B01-4739-94C8-12D801D45583}"/>
              </pc2:cmMkLst>
            </pc226:cmChg>
            <pc226:cmChg xmlns:pc226="http://schemas.microsoft.com/office/powerpoint/2022/06/main/command" chg="del">
              <pc226:chgData name="ROSSI Xavier" userId="703a42e5-19fd-4ddf-bdf1-1ed6f0d15b1e" providerId="ADAL" clId="{82ECA5AF-EE38-064A-9C0A-AF05AC292C57}" dt="2024-05-03T15:51:14.041" v="6"/>
              <pc2:cmMkLst xmlns:pc2="http://schemas.microsoft.com/office/powerpoint/2019/9/main/command">
                <pc:docMk/>
                <pc:sldMk cId="3211156712" sldId="264"/>
                <pc2:cmMk id="{9E3B3DAE-714D-42CB-A3FD-80EF54054507}"/>
              </pc2:cmMkLst>
            </pc226:cmChg>
            <pc226:cmChg xmlns:pc226="http://schemas.microsoft.com/office/powerpoint/2022/06/main/command" chg="del">
              <pc226:chgData name="ROSSI Xavier" userId="703a42e5-19fd-4ddf-bdf1-1ed6f0d15b1e" providerId="ADAL" clId="{82ECA5AF-EE38-064A-9C0A-AF05AC292C57}" dt="2024-05-03T15:51:27.103" v="7"/>
              <pc2:cmMkLst xmlns:pc2="http://schemas.microsoft.com/office/powerpoint/2019/9/main/command">
                <pc:docMk/>
                <pc:sldMk cId="3211156712" sldId="264"/>
                <pc2:cmMk id="{3034F4C4-0A0D-764D-BB21-8593D17E3ED9}"/>
              </pc2:cmMkLst>
            </pc226:cmChg>
          </p:ext>
        </pc:extLst>
      </pc:sldChg>
      <pc:sldChg chg="delCm">
        <pc:chgData name="ROSSI Xavier" userId="703a42e5-19fd-4ddf-bdf1-1ed6f0d15b1e" providerId="ADAL" clId="{82ECA5AF-EE38-064A-9C0A-AF05AC292C57}" dt="2024-05-03T15:47:36.809" v="0"/>
        <pc:sldMkLst>
          <pc:docMk/>
          <pc:sldMk cId="2772532402" sldId="2145706820"/>
        </pc:sldMkLst>
        <pc:extLst>
          <p:ext xmlns:p="http://schemas.openxmlformats.org/presentationml/2006/main" uri="{D6D511B9-2390-475A-947B-AFAB55BFBCF1}">
            <pc226:cmChg xmlns:pc226="http://schemas.microsoft.com/office/powerpoint/2022/06/main/command" chg="del">
              <pc226:chgData name="ROSSI Xavier" userId="703a42e5-19fd-4ddf-bdf1-1ed6f0d15b1e" providerId="ADAL" clId="{82ECA5AF-EE38-064A-9C0A-AF05AC292C57}" dt="2024-05-03T15:47:36.809" v="0"/>
              <pc2:cmMkLst xmlns:pc2="http://schemas.microsoft.com/office/powerpoint/2019/9/main/command">
                <pc:docMk/>
                <pc:sldMk cId="2772532402" sldId="2145706820"/>
                <pc2:cmMk id="{FC0B3BD5-9B42-714B-96BE-B92AFC73D345}"/>
              </pc2:cmMkLst>
            </pc226:cmChg>
          </p:ext>
        </pc:extLst>
      </pc:sldChg>
      <pc:sldChg chg="delCm">
        <pc:chgData name="ROSSI Xavier" userId="703a42e5-19fd-4ddf-bdf1-1ed6f0d15b1e" providerId="ADAL" clId="{82ECA5AF-EE38-064A-9C0A-AF05AC292C57}" dt="2024-05-03T15:47:43.903" v="1"/>
        <pc:sldMkLst>
          <pc:docMk/>
          <pc:sldMk cId="1732455720" sldId="2147479489"/>
        </pc:sldMkLst>
        <pc:extLst>
          <p:ext xmlns:p="http://schemas.openxmlformats.org/presentationml/2006/main" uri="{D6D511B9-2390-475A-947B-AFAB55BFBCF1}">
            <pc226:cmChg xmlns:pc226="http://schemas.microsoft.com/office/powerpoint/2022/06/main/command" chg="del">
              <pc226:chgData name="ROSSI Xavier" userId="703a42e5-19fd-4ddf-bdf1-1ed6f0d15b1e" providerId="ADAL" clId="{82ECA5AF-EE38-064A-9C0A-AF05AC292C57}" dt="2024-05-03T15:47:43.903" v="1"/>
              <pc2:cmMkLst xmlns:pc2="http://schemas.microsoft.com/office/powerpoint/2019/9/main/command">
                <pc:docMk/>
                <pc:sldMk cId="1732455720" sldId="2147479489"/>
                <pc2:cmMk id="{0878D296-9C37-FC4A-ACC3-EA37FBB447C8}"/>
              </pc2:cmMkLst>
            </pc226:cmChg>
          </p:ext>
        </pc:extLst>
      </pc:sldChg>
      <pc:sldChg chg="addCm">
        <pc:chgData name="ROSSI Xavier" userId="703a42e5-19fd-4ddf-bdf1-1ed6f0d15b1e" providerId="ADAL" clId="{82ECA5AF-EE38-064A-9C0A-AF05AC292C57}" dt="2024-05-03T15:49:07.505" v="2"/>
        <pc:sldMkLst>
          <pc:docMk/>
          <pc:sldMk cId="1748419680" sldId="2147479552"/>
        </pc:sldMkLst>
        <pc:extLst>
          <p:ext xmlns:p="http://schemas.openxmlformats.org/presentationml/2006/main" uri="{D6D511B9-2390-475A-947B-AFAB55BFBCF1}">
            <pc226:cmChg xmlns:pc226="http://schemas.microsoft.com/office/powerpoint/2022/06/main/command" chg="add">
              <pc226:chgData name="ROSSI Xavier" userId="703a42e5-19fd-4ddf-bdf1-1ed6f0d15b1e" providerId="ADAL" clId="{82ECA5AF-EE38-064A-9C0A-AF05AC292C57}" dt="2024-05-03T15:49:07.505" v="2"/>
              <pc2:cmMkLst xmlns:pc2="http://schemas.microsoft.com/office/powerpoint/2019/9/main/command">
                <pc:docMk/>
                <pc:sldMk cId="1748419680" sldId="2147479552"/>
                <pc2:cmMk id="{6E9120F3-39C8-2C44-87BE-A950FE00DE4B}"/>
              </pc2:cmMkLst>
            </pc226:cmChg>
          </p:ext>
        </pc:extLst>
      </pc:sldChg>
      <pc:sldChg chg="del">
        <pc:chgData name="ROSSI Xavier" userId="703a42e5-19fd-4ddf-bdf1-1ed6f0d15b1e" providerId="ADAL" clId="{82ECA5AF-EE38-064A-9C0A-AF05AC292C57}" dt="2024-05-03T15:50:52.475" v="3" actId="2696"/>
        <pc:sldMkLst>
          <pc:docMk/>
          <pc:sldMk cId="3635175723" sldId="2147479553"/>
        </pc:sldMkLst>
      </pc:sldChg>
      <pc:sldChg chg="delCm modCm">
        <pc:chgData name="ROSSI Xavier" userId="703a42e5-19fd-4ddf-bdf1-1ed6f0d15b1e" providerId="ADAL" clId="{82ECA5AF-EE38-064A-9C0A-AF05AC292C57}" dt="2024-05-03T15:54:23.069" v="34"/>
        <pc:sldMkLst>
          <pc:docMk/>
          <pc:sldMk cId="4052895184" sldId="2147479557"/>
        </pc:sldMkLst>
        <pc:extLst>
          <p:ext xmlns:p="http://schemas.openxmlformats.org/presentationml/2006/main" uri="{D6D511B9-2390-475A-947B-AFAB55BFBCF1}">
            <pc226:cmChg xmlns:pc226="http://schemas.microsoft.com/office/powerpoint/2022/06/main/command" chg="mod">
              <pc226:chgData name="ROSSI Xavier" userId="703a42e5-19fd-4ddf-bdf1-1ed6f0d15b1e" providerId="ADAL" clId="{82ECA5AF-EE38-064A-9C0A-AF05AC292C57}" dt="2024-05-03T15:54:23.069" v="34"/>
              <pc2:cmMkLst xmlns:pc2="http://schemas.microsoft.com/office/powerpoint/2019/9/main/command">
                <pc:docMk/>
                <pc:sldMk cId="4052895184" sldId="2147479557"/>
                <pc2:cmMk id="{05B29318-50C7-904A-ABE8-75D4FCCF8C6A}"/>
              </pc2:cmMkLst>
            </pc226:cmChg>
            <pc226:cmChg xmlns:pc226="http://schemas.microsoft.com/office/powerpoint/2022/06/main/command" chg="del">
              <pc226:chgData name="ROSSI Xavier" userId="703a42e5-19fd-4ddf-bdf1-1ed6f0d15b1e" providerId="ADAL" clId="{82ECA5AF-EE38-064A-9C0A-AF05AC292C57}" dt="2024-05-03T15:52:27.781" v="33"/>
              <pc2:cmMkLst xmlns:pc2="http://schemas.microsoft.com/office/powerpoint/2019/9/main/command">
                <pc:docMk/>
                <pc:sldMk cId="4052895184" sldId="2147479557"/>
                <pc2:cmMk id="{90829D44-88F1-44E6-A72E-C1BA613F1B32}"/>
              </pc2:cmMkLst>
            </pc226:cmChg>
          </p:ext>
        </pc:extLst>
      </pc:sldChg>
    </pc:docChg>
  </pc:docChgLst>
  <pc:docChgLst>
    <pc:chgData name="Alessandra NEGRI" userId="S::alessandra.negri_atibt.org#ext#@ecocertsa1.onmicrosoft.com::0ddcdc04-0489-4b78-9487-90160d91a5d3" providerId="AD" clId="Web-{6BE1D944-19E5-A59B-7461-E01519B33795}"/>
    <pc:docChg chg="modSld">
      <pc:chgData name="Alessandra NEGRI" userId="S::alessandra.negri_atibt.org#ext#@ecocertsa1.onmicrosoft.com::0ddcdc04-0489-4b78-9487-90160d91a5d3" providerId="AD" clId="Web-{6BE1D944-19E5-A59B-7461-E01519B33795}" dt="2024-05-27T08:03:32.083" v="2"/>
      <pc:docMkLst>
        <pc:docMk/>
      </pc:docMkLst>
      <pc:sldChg chg="addSp delSp modSp">
        <pc:chgData name="Alessandra NEGRI" userId="S::alessandra.negri_atibt.org#ext#@ecocertsa1.onmicrosoft.com::0ddcdc04-0489-4b78-9487-90160d91a5d3" providerId="AD" clId="Web-{6BE1D944-19E5-A59B-7461-E01519B33795}" dt="2024-05-27T08:03:32.083" v="2"/>
        <pc:sldMkLst>
          <pc:docMk/>
          <pc:sldMk cId="4052895184" sldId="2147479557"/>
        </pc:sldMkLst>
        <pc:picChg chg="add del mod">
          <ac:chgData name="Alessandra NEGRI" userId="S::alessandra.negri_atibt.org#ext#@ecocertsa1.onmicrosoft.com::0ddcdc04-0489-4b78-9487-90160d91a5d3" providerId="AD" clId="Web-{6BE1D944-19E5-A59B-7461-E01519B33795}" dt="2024-05-27T08:03:32.083" v="2"/>
          <ac:picMkLst>
            <pc:docMk/>
            <pc:sldMk cId="4052895184" sldId="2147479557"/>
            <ac:picMk id="15" creationId="{42619E7E-587C-E6D9-9569-E79695B173E1}"/>
          </ac:picMkLst>
        </pc:picChg>
      </pc:sldChg>
    </pc:docChg>
  </pc:docChgLst>
</pc:chgInfo>
</file>

<file path=ppt/comments/modernComment_7FFFF000_6836C460.xml><?xml version="1.0" encoding="utf-8"?>
<p188:cmLst xmlns:a="http://schemas.openxmlformats.org/drawingml/2006/main" xmlns:r="http://schemas.openxmlformats.org/officeDocument/2006/relationships" xmlns:p188="http://schemas.microsoft.com/office/powerpoint/2018/8/main">
  <p188:cm id="{6E9120F3-39C8-2C44-87BE-A950FE00DE4B}" authorId="{934D0231-8CF8-D654-CFBF-781ED1E09ED1}" created="2024-05-03T15:49:07.401">
    <pc:sldMkLst xmlns:pc="http://schemas.microsoft.com/office/powerpoint/2013/main/command">
      <pc:docMk/>
      <pc:sldMk cId="1748419680" sldId="2147479552"/>
    </pc:sldMkLst>
    <p188:txBody>
      <a:bodyPr/>
      <a:lstStyle/>
      <a:p>
        <a:r>
          <a:rPr lang="fr-FR"/>
          <a:t>Alessandra stp: peut-être préciser ce qu’il s’est passé entre 2015 et 2021, par ex. quelle(s) version(s) du DR utilisée?</a:t>
        </a:r>
      </a:p>
    </p188:txBody>
  </p188:cm>
</p188:cmLst>
</file>

<file path=ppt/comments/modernComment_7FFFF005_F19245D0.xml><?xml version="1.0" encoding="utf-8"?>
<p188:cmLst xmlns:a="http://schemas.openxmlformats.org/drawingml/2006/main" xmlns:r="http://schemas.openxmlformats.org/officeDocument/2006/relationships" xmlns:p188="http://schemas.microsoft.com/office/powerpoint/2018/8/main">
  <p188:cm id="{05B29318-50C7-904A-ABE8-75D4FCCF8C6A}" authorId="{934D0231-8CF8-D654-CFBF-781ED1E09ED1}" created="2024-05-02T09:41:52.533">
    <ac:deMkLst xmlns:ac="http://schemas.microsoft.com/office/drawing/2013/main/command">
      <pc:docMk xmlns:pc="http://schemas.microsoft.com/office/powerpoint/2013/main/command"/>
      <pc:sldMk xmlns:pc="http://schemas.microsoft.com/office/powerpoint/2013/main/command" cId="4052895184" sldId="2147479557"/>
      <ac:spMk id="2" creationId="{057FAC5E-3F79-E2DD-6B72-D1A4A26B8F68}"/>
    </ac:deMkLst>
    <p188:txBody>
      <a:bodyPr/>
      <a:lstStyle/>
      <a:p>
        <a:r>
          <a:rPr lang="fr-FR"/>
          <a:t>Alessandra stp? Cette diapo est elle nécessaire? Prévois tu toi déjà de présenter les étapes suivantes? Ou souhaites tu compléter cette diapo et que je le fasse moi?
Il me manque notamment les infos (of course) sur les dates des ateliers Am du Nord, Europe?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AF8B0-4C41-AF4E-ADC9-88800704554F}" type="datetimeFigureOut">
              <a:rPr lang="fr-FR" smtClean="0"/>
              <a:t>28/05/2024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3A1B1-CB4C-AD46-B398-27DAAD264DD5}" type="slidenum">
              <a:rPr lang="fr-FR" smtClean="0"/>
              <a:t>‹N°›</a:t>
            </a:fld>
            <a:endParaRPr lang="fr-FR"/>
          </a:p>
        </p:txBody>
      </p:sp>
    </p:spTree>
    <p:extLst>
      <p:ext uri="{BB962C8B-B14F-4D97-AF65-F5344CB8AC3E}">
        <p14:creationId xmlns:p14="http://schemas.microsoft.com/office/powerpoint/2010/main" val="796015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63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a:t>* A noter que les pays seront tous considérés « à risque standard » en attendant la publication de l’évaluation officielle de l’UE. </a:t>
            </a:r>
            <a:br>
              <a:rPr lang="fr-FR" sz="1200" i="1"/>
            </a:br>
            <a:r>
              <a:rPr lang="fr-FR" sz="1200" i="1"/>
              <a:t>D’autre part, Transitions recommande d’être prudent avec cette évaluation de la CE, et de s’appuyer plutôt sur des systèmes d’analyse du risque internes aux entreprises intégrant leurs propres engagements et exigences, et s’appuyant sur des indicateurs (ex. indice de perception de la corruption) et/ou évaluations existantes reconnues (ex. NRA du FSC)</a:t>
            </a:r>
          </a:p>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18</a:t>
            </a:fld>
            <a:endParaRPr lang="fr-FR"/>
          </a:p>
        </p:txBody>
      </p:sp>
    </p:spTree>
    <p:extLst>
      <p:ext uri="{BB962C8B-B14F-4D97-AF65-F5344CB8AC3E}">
        <p14:creationId xmlns:p14="http://schemas.microsoft.com/office/powerpoint/2010/main" val="2781038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22</a:t>
            </a:fld>
            <a:endParaRPr lang="fr-FR"/>
          </a:p>
        </p:txBody>
      </p:sp>
    </p:spTree>
    <p:extLst>
      <p:ext uri="{BB962C8B-B14F-4D97-AF65-F5344CB8AC3E}">
        <p14:creationId xmlns:p14="http://schemas.microsoft.com/office/powerpoint/2010/main" val="2499781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23</a:t>
            </a:fld>
            <a:endParaRPr lang="fr-FR"/>
          </a:p>
        </p:txBody>
      </p:sp>
    </p:spTree>
    <p:extLst>
      <p:ext uri="{BB962C8B-B14F-4D97-AF65-F5344CB8AC3E}">
        <p14:creationId xmlns:p14="http://schemas.microsoft.com/office/powerpoint/2010/main" val="344797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4CABC0-BF0F-2542-8F11-E0ADD1DC4D71}" type="slidenum">
              <a:rPr lang="fr-FR" smtClean="0"/>
              <a:t>26</a:t>
            </a:fld>
            <a:endParaRPr lang="fr-FR"/>
          </a:p>
        </p:txBody>
      </p:sp>
    </p:spTree>
    <p:extLst>
      <p:ext uri="{BB962C8B-B14F-4D97-AF65-F5344CB8AC3E}">
        <p14:creationId xmlns:p14="http://schemas.microsoft.com/office/powerpoint/2010/main" val="174008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C4CABC0-BF0F-2542-8F11-E0ADD1DC4D71}" type="slidenum">
              <a:rPr lang="fr-FR" smtClean="0"/>
              <a:t>3</a:t>
            </a:fld>
            <a:endParaRPr lang="fr-FR"/>
          </a:p>
        </p:txBody>
      </p:sp>
    </p:spTree>
    <p:extLst>
      <p:ext uri="{BB962C8B-B14F-4D97-AF65-F5344CB8AC3E}">
        <p14:creationId xmlns:p14="http://schemas.microsoft.com/office/powerpoint/2010/main" val="18774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0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77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82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11</a:t>
            </a:fld>
            <a:endParaRPr lang="fr-FR"/>
          </a:p>
        </p:txBody>
      </p:sp>
    </p:spTree>
    <p:extLst>
      <p:ext uri="{BB962C8B-B14F-4D97-AF65-F5344CB8AC3E}">
        <p14:creationId xmlns:p14="http://schemas.microsoft.com/office/powerpoint/2010/main" val="1708990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12</a:t>
            </a:fld>
            <a:endParaRPr lang="fr-FR"/>
          </a:p>
        </p:txBody>
      </p:sp>
    </p:spTree>
    <p:extLst>
      <p:ext uri="{BB962C8B-B14F-4D97-AF65-F5344CB8AC3E}">
        <p14:creationId xmlns:p14="http://schemas.microsoft.com/office/powerpoint/2010/main" val="72082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CABC0-BF0F-2542-8F11-E0ADD1DC4D7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5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CF3A1B1-CB4C-AD46-B398-27DAAD264DD5}" type="slidenum">
              <a:rPr lang="fr-FR" smtClean="0"/>
              <a:t>16</a:t>
            </a:fld>
            <a:endParaRPr lang="fr-FR"/>
          </a:p>
        </p:txBody>
      </p:sp>
    </p:spTree>
    <p:extLst>
      <p:ext uri="{BB962C8B-B14F-4D97-AF65-F5344CB8AC3E}">
        <p14:creationId xmlns:p14="http://schemas.microsoft.com/office/powerpoint/2010/main" val="290497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1_Couverture">
    <p:bg>
      <p:bgPr>
        <a:solidFill>
          <a:schemeClr val="bg1"/>
        </a:solidFill>
        <a:effectLst/>
      </p:bgPr>
    </p:bg>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1" y="1"/>
            <a:ext cx="480001" cy="360001"/>
          </a:xfrm>
          <a:prstGeom prst="rect">
            <a:avLst/>
          </a:prstGeom>
          <a:ln>
            <a:solidFill>
              <a:schemeClr val="tx1">
                <a:alpha val="0"/>
              </a:schemeClr>
            </a:solidFill>
          </a:ln>
        </p:spPr>
        <p:txBody>
          <a:bodyPr/>
          <a:lstStyle>
            <a:lvl1pPr>
              <a:defRPr sz="481">
                <a:solidFill>
                  <a:schemeClr val="tx1">
                    <a:alpha val="0"/>
                  </a:schemeClr>
                </a:solidFill>
              </a:defRPr>
            </a:lvl1pPr>
          </a:lstStyle>
          <a:p>
            <a:r>
              <a:rPr lang="fr-FR"/>
              <a:t>Titre</a:t>
            </a:r>
          </a:p>
        </p:txBody>
      </p:sp>
      <p:sp>
        <p:nvSpPr>
          <p:cNvPr id="3" name="Sous-titre 2"/>
          <p:cNvSpPr>
            <a:spLocks noGrp="1"/>
          </p:cNvSpPr>
          <p:nvPr>
            <p:ph type="subTitle" idx="1" hasCustomPrompt="1"/>
          </p:nvPr>
        </p:nvSpPr>
        <p:spPr bwMode="gray">
          <a:xfrm>
            <a:off x="1224001" y="2525665"/>
            <a:ext cx="9742452" cy="900001"/>
          </a:xfrm>
          <a:prstGeom prst="rect">
            <a:avLst/>
          </a:prstGeom>
        </p:spPr>
        <p:txBody>
          <a:bodyPr anchor="b" anchorCtr="0"/>
          <a:lstStyle>
            <a:lvl1pPr marL="0" indent="0" algn="l">
              <a:spcAft>
                <a:spcPts val="0"/>
              </a:spcAft>
              <a:buNone/>
              <a:defRPr sz="2592" b="1">
                <a:solidFill>
                  <a:schemeClr val="tx2"/>
                </a:solidFill>
              </a:defRPr>
            </a:lvl1pPr>
            <a:lvl2pPr marL="0" indent="0" algn="l">
              <a:spcBef>
                <a:spcPts val="673"/>
              </a:spcBef>
              <a:spcAft>
                <a:spcPts val="0"/>
              </a:spcAft>
              <a:buNone/>
              <a:defRPr sz="1921">
                <a:solidFill>
                  <a:schemeClr val="tx1"/>
                </a:solidFill>
              </a:defRPr>
            </a:lvl2pPr>
            <a:lvl3pPr marL="878113" indent="0" algn="ctr">
              <a:buNone/>
              <a:defRPr>
                <a:solidFill>
                  <a:schemeClr val="tx1">
                    <a:tint val="75000"/>
                  </a:schemeClr>
                </a:solidFill>
              </a:defRPr>
            </a:lvl3pPr>
            <a:lvl4pPr marL="1317169" indent="0" algn="ctr">
              <a:buNone/>
              <a:defRPr>
                <a:solidFill>
                  <a:schemeClr val="tx1">
                    <a:tint val="75000"/>
                  </a:schemeClr>
                </a:solidFill>
              </a:defRPr>
            </a:lvl4pPr>
            <a:lvl5pPr marL="1756225" indent="0" algn="ctr">
              <a:buNone/>
              <a:defRPr>
                <a:solidFill>
                  <a:schemeClr val="tx1">
                    <a:tint val="75000"/>
                  </a:schemeClr>
                </a:solidFill>
              </a:defRPr>
            </a:lvl5pPr>
            <a:lvl6pPr marL="2195282" indent="0" algn="ctr">
              <a:buNone/>
              <a:defRPr>
                <a:solidFill>
                  <a:schemeClr val="tx1">
                    <a:tint val="75000"/>
                  </a:schemeClr>
                </a:solidFill>
              </a:defRPr>
            </a:lvl6pPr>
            <a:lvl7pPr marL="2634338" indent="0" algn="ctr">
              <a:buNone/>
              <a:defRPr>
                <a:solidFill>
                  <a:schemeClr val="tx1">
                    <a:tint val="75000"/>
                  </a:schemeClr>
                </a:solidFill>
              </a:defRPr>
            </a:lvl7pPr>
            <a:lvl8pPr marL="3073394" indent="0" algn="ctr">
              <a:buNone/>
              <a:defRPr>
                <a:solidFill>
                  <a:schemeClr val="tx1">
                    <a:tint val="75000"/>
                  </a:schemeClr>
                </a:solidFill>
              </a:defRPr>
            </a:lvl8pPr>
            <a:lvl9pPr marL="3512451" indent="0" algn="ctr">
              <a:buNone/>
              <a:defRPr>
                <a:solidFill>
                  <a:schemeClr val="tx1">
                    <a:tint val="75000"/>
                  </a:schemeClr>
                </a:solidFill>
              </a:defRPr>
            </a:lvl9pPr>
          </a:lstStyle>
          <a:p>
            <a:r>
              <a:rPr lang="fr-FR"/>
              <a:t>Titre</a:t>
            </a:r>
          </a:p>
          <a:p>
            <a:pPr lvl="1"/>
            <a:r>
              <a:rPr lang="fr-FR"/>
              <a:t>Sous-titre</a:t>
            </a:r>
          </a:p>
        </p:txBody>
      </p:sp>
      <p:sp>
        <p:nvSpPr>
          <p:cNvPr id="4" name="Espace réservé de la date 3"/>
          <p:cNvSpPr>
            <a:spLocks noGrp="1"/>
          </p:cNvSpPr>
          <p:nvPr>
            <p:ph type="dt" sz="half" idx="10"/>
          </p:nvPr>
        </p:nvSpPr>
        <p:spPr bwMode="gray"/>
        <p:txBody>
          <a:bodyPr/>
          <a:lstStyle/>
          <a:p>
            <a:fld id="{FF163BE1-DA5E-4A48-9523-712A475D4F7A}" type="datetimeFigureOut">
              <a:rPr lang="en-GB" smtClean="0"/>
              <a:t>28/05/2024</a:t>
            </a:fld>
            <a:endParaRPr lang="en-GB"/>
          </a:p>
        </p:txBody>
      </p:sp>
      <p:sp>
        <p:nvSpPr>
          <p:cNvPr id="5" name="Espace réservé du pied de page 4"/>
          <p:cNvSpPr>
            <a:spLocks noGrp="1"/>
          </p:cNvSpPr>
          <p:nvPr>
            <p:ph type="ftr" sz="quarter" idx="11"/>
          </p:nvPr>
        </p:nvSpPr>
        <p:spPr bwMode="gray"/>
        <p:txBody>
          <a:bodyPr/>
          <a:lstStyle/>
          <a:p>
            <a:endParaRPr lang="en-GB"/>
          </a:p>
        </p:txBody>
      </p:sp>
      <p:sp>
        <p:nvSpPr>
          <p:cNvPr id="8" name="Rectangle 7"/>
          <p:cNvSpPr/>
          <p:nvPr/>
        </p:nvSpPr>
        <p:spPr bwMode="gray">
          <a:xfrm>
            <a:off x="1224001" y="3715201"/>
            <a:ext cx="792000" cy="2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9"/>
          </a:p>
        </p:txBody>
      </p:sp>
      <p:sp>
        <p:nvSpPr>
          <p:cNvPr id="9" name="Espace réservé du texte 8"/>
          <p:cNvSpPr>
            <a:spLocks noGrp="1"/>
          </p:cNvSpPr>
          <p:nvPr>
            <p:ph type="body" sz="quarter" idx="13" hasCustomPrompt="1"/>
          </p:nvPr>
        </p:nvSpPr>
        <p:spPr bwMode="gray">
          <a:xfrm>
            <a:off x="1224002" y="4006802"/>
            <a:ext cx="9742449" cy="252001"/>
          </a:xfrm>
          <a:prstGeom prst="rect">
            <a:avLst/>
          </a:prstGeom>
        </p:spPr>
        <p:txBody>
          <a:bodyPr/>
          <a:lstStyle>
            <a:lvl1pPr marL="0" indent="0">
              <a:spcAft>
                <a:spcPts val="0"/>
              </a:spcAft>
              <a:buFontTx/>
              <a:buNone/>
              <a:defRPr sz="1345">
                <a:solidFill>
                  <a:schemeClr val="tx2"/>
                </a:solidFill>
              </a:defRPr>
            </a:lvl1pPr>
          </a:lstStyle>
          <a:p>
            <a:pPr lvl="0"/>
            <a:r>
              <a:rPr lang="fr-FR"/>
              <a:t>date</a:t>
            </a:r>
          </a:p>
        </p:txBody>
      </p:sp>
    </p:spTree>
    <p:extLst>
      <p:ext uri="{BB962C8B-B14F-4D97-AF65-F5344CB8AC3E}">
        <p14:creationId xmlns:p14="http://schemas.microsoft.com/office/powerpoint/2010/main" val="408489558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1_Diapositive Contenu avec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521500"/>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sp>
        <p:nvSpPr>
          <p:cNvPr id="7" name="Espace réservé du texte 2">
            <a:extLst>
              <a:ext uri="{FF2B5EF4-FFF2-40B4-BE49-F238E27FC236}">
                <a16:creationId xmlns:a16="http://schemas.microsoft.com/office/drawing/2014/main" id="{A34F3DA6-6CDE-DF42-B60D-82FA156288D4}"/>
              </a:ext>
            </a:extLst>
          </p:cNvPr>
          <p:cNvSpPr>
            <a:spLocks noGrp="1"/>
          </p:cNvSpPr>
          <p:nvPr>
            <p:ph type="body" sz="quarter" idx="14" hasCustomPrompt="1"/>
          </p:nvPr>
        </p:nvSpPr>
        <p:spPr>
          <a:xfrm>
            <a:off x="1389600" y="975100"/>
            <a:ext cx="10112400" cy="457200"/>
          </a:xfrm>
          <a:prstGeom prst="rect">
            <a:avLst/>
          </a:prstGeom>
        </p:spPr>
        <p:txBody>
          <a:bodyPr/>
          <a:lstStyle>
            <a:lvl1pPr>
              <a:buNone/>
              <a:defRPr sz="1800" b="0" i="1">
                <a:solidFill>
                  <a:schemeClr val="bg1">
                    <a:lumMod val="75000"/>
                  </a:schemeClr>
                </a:solidFill>
              </a:defRPr>
            </a:lvl1pPr>
          </a:lstStyle>
          <a:p>
            <a:pPr lvl="0"/>
            <a:r>
              <a:rPr lang="fr-FR"/>
              <a:t>Sous-titre</a:t>
            </a:r>
            <a:endParaRPr lang="en-GB"/>
          </a:p>
        </p:txBody>
      </p:sp>
      <p:cxnSp>
        <p:nvCxnSpPr>
          <p:cNvPr id="8" name="Connecteur droit 7">
            <a:extLst>
              <a:ext uri="{FF2B5EF4-FFF2-40B4-BE49-F238E27FC236}">
                <a16:creationId xmlns:a16="http://schemas.microsoft.com/office/drawing/2014/main" id="{DA8A07B2-32E6-A74E-A58A-766519F3EDB8}"/>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9" name="Espace réservé du numéro de diapositive 5">
            <a:extLst>
              <a:ext uri="{FF2B5EF4-FFF2-40B4-BE49-F238E27FC236}">
                <a16:creationId xmlns:a16="http://schemas.microsoft.com/office/drawing/2014/main" id="{7658F209-D6B9-6047-9D5C-3D4B3AEC1660}"/>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45713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2_Diapositive Contenu sans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704825"/>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cxnSp>
        <p:nvCxnSpPr>
          <p:cNvPr id="7" name="Connecteur droit 6">
            <a:extLst>
              <a:ext uri="{FF2B5EF4-FFF2-40B4-BE49-F238E27FC236}">
                <a16:creationId xmlns:a16="http://schemas.microsoft.com/office/drawing/2014/main" id="{CEEDE8B3-C49B-5D45-BEB0-9DD9EC9101ED}"/>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FEC2BA50-E6FF-F249-888A-4897047DD878}"/>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1283829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81632-1AED-FF52-5223-AD183B0C92F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3320ABE-DA42-A610-A670-BD7F52062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E961B44-1007-CA72-519E-80AA2D2F4601}"/>
              </a:ext>
            </a:extLst>
          </p:cNvPr>
          <p:cNvSpPr>
            <a:spLocks noGrp="1"/>
          </p:cNvSpPr>
          <p:nvPr>
            <p:ph type="dt" sz="half" idx="10"/>
          </p:nvPr>
        </p:nvSpPr>
        <p:spPr/>
        <p:txBody>
          <a:bodyPr/>
          <a:lstStyle/>
          <a:p>
            <a:fld id="{F64C40F3-B596-DE49-B7C9-D375ACDB8A43}" type="datetimeFigureOut">
              <a:rPr lang="fr-FR" smtClean="0"/>
              <a:t>28/05/2024</a:t>
            </a:fld>
            <a:endParaRPr lang="fr-FR"/>
          </a:p>
        </p:txBody>
      </p:sp>
      <p:sp>
        <p:nvSpPr>
          <p:cNvPr id="5" name="Espace réservé du pied de page 4">
            <a:extLst>
              <a:ext uri="{FF2B5EF4-FFF2-40B4-BE49-F238E27FC236}">
                <a16:creationId xmlns:a16="http://schemas.microsoft.com/office/drawing/2014/main" id="{4DB88A5A-2F04-233D-99B5-D472CEB627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927A75-50D7-F6BF-55B2-A9BBD0795F68}"/>
              </a:ext>
            </a:extLst>
          </p:cNvPr>
          <p:cNvSpPr>
            <a:spLocks noGrp="1"/>
          </p:cNvSpPr>
          <p:nvPr>
            <p:ph type="sldNum" sz="quarter" idx="12"/>
          </p:nvPr>
        </p:nvSpPr>
        <p:spPr/>
        <p:txBody>
          <a:bodyPr/>
          <a:lstStyle/>
          <a:p>
            <a:fld id="{D8519347-CF6B-CC43-8CC9-AE0FBCC42AE6}" type="slidenum">
              <a:rPr lang="fr-FR" smtClean="0"/>
              <a:t>‹N°›</a:t>
            </a:fld>
            <a:endParaRPr lang="fr-FR"/>
          </a:p>
        </p:txBody>
      </p:sp>
    </p:spTree>
    <p:extLst>
      <p:ext uri="{BB962C8B-B14F-4D97-AF65-F5344CB8AC3E}">
        <p14:creationId xmlns:p14="http://schemas.microsoft.com/office/powerpoint/2010/main" val="2493656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EA5E37-3B26-C3DB-A24A-014EB0456F1C}"/>
              </a:ext>
            </a:extLst>
          </p:cNvPr>
          <p:cNvSpPr>
            <a:spLocks noGrp="1"/>
          </p:cNvSpPr>
          <p:nvPr>
            <p:ph type="dt" sz="half" idx="10"/>
          </p:nvPr>
        </p:nvSpPr>
        <p:spPr/>
        <p:txBody>
          <a:bodyPr/>
          <a:lstStyle/>
          <a:p>
            <a:fld id="{F64C40F3-B596-DE49-B7C9-D375ACDB8A43}" type="datetimeFigureOut">
              <a:rPr lang="fr-FR" smtClean="0"/>
              <a:t>28/05/2024</a:t>
            </a:fld>
            <a:endParaRPr lang="fr-FR"/>
          </a:p>
        </p:txBody>
      </p:sp>
      <p:sp>
        <p:nvSpPr>
          <p:cNvPr id="3" name="Espace réservé du pied de page 2">
            <a:extLst>
              <a:ext uri="{FF2B5EF4-FFF2-40B4-BE49-F238E27FC236}">
                <a16:creationId xmlns:a16="http://schemas.microsoft.com/office/drawing/2014/main" id="{72A3097B-6C3E-BBD6-BFB9-36C227C1543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8F3DADD-7A62-5870-D60F-2341B339960E}"/>
              </a:ext>
            </a:extLst>
          </p:cNvPr>
          <p:cNvSpPr>
            <a:spLocks noGrp="1"/>
          </p:cNvSpPr>
          <p:nvPr>
            <p:ph type="sldNum" sz="quarter" idx="12"/>
          </p:nvPr>
        </p:nvSpPr>
        <p:spPr/>
        <p:txBody>
          <a:bodyPr/>
          <a:lstStyle/>
          <a:p>
            <a:fld id="{D8519347-CF6B-CC43-8CC9-AE0FBCC42AE6}" type="slidenum">
              <a:rPr lang="fr-FR" smtClean="0"/>
              <a:t>‹N°›</a:t>
            </a:fld>
            <a:endParaRPr lang="fr-FR"/>
          </a:p>
        </p:txBody>
      </p:sp>
    </p:spTree>
    <p:extLst>
      <p:ext uri="{BB962C8B-B14F-4D97-AF65-F5344CB8AC3E}">
        <p14:creationId xmlns:p14="http://schemas.microsoft.com/office/powerpoint/2010/main" val="1447804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F526875-71A3-6640-9647-928D9A5F23AD}"/>
              </a:ext>
            </a:extLst>
          </p:cNvPr>
          <p:cNvSpPr>
            <a:spLocks noGrp="1"/>
          </p:cNvSpPr>
          <p:nvPr>
            <p:ph type="body" sz="quarter" idx="10"/>
          </p:nvPr>
        </p:nvSpPr>
        <p:spPr>
          <a:xfrm>
            <a:off x="1393825" y="657225"/>
            <a:ext cx="8520113" cy="658813"/>
          </a:xfrm>
          <a:prstGeom prst="rect">
            <a:avLst/>
          </a:prstGeom>
        </p:spPr>
        <p:txBody>
          <a:bodyPr/>
          <a:lstStyle>
            <a:lvl1pPr marL="0" indent="0">
              <a:buNone/>
              <a:defRPr sz="2400" b="1">
                <a:latin typeface="Arial" panose="020B0604020202020204" pitchFamily="34" charset="0"/>
                <a:cs typeface="Arial" panose="020B0604020202020204" pitchFamily="34" charset="0"/>
              </a:defRPr>
            </a:lvl1pPr>
          </a:lstStyle>
          <a:p>
            <a:pPr lvl="0"/>
            <a:r>
              <a:rPr lang="fr-FR"/>
              <a:t>Cliquez pour modifier les styles du texte du masque</a:t>
            </a:r>
          </a:p>
        </p:txBody>
      </p:sp>
      <p:sp>
        <p:nvSpPr>
          <p:cNvPr id="2" name="Espace réservé du numéro de diapositive 1">
            <a:extLst>
              <a:ext uri="{FF2B5EF4-FFF2-40B4-BE49-F238E27FC236}">
                <a16:creationId xmlns:a16="http://schemas.microsoft.com/office/drawing/2014/main" id="{DECD7813-260C-CC42-89CF-47E49DE7F88F}"/>
              </a:ext>
            </a:extLst>
          </p:cNvPr>
          <p:cNvSpPr>
            <a:spLocks noGrp="1"/>
          </p:cNvSpPr>
          <p:nvPr>
            <p:ph type="sldNum" sz="quarter" idx="11"/>
          </p:nvPr>
        </p:nvSpPr>
        <p:spPr/>
        <p:txBody>
          <a:bodyPr/>
          <a:lstStyle/>
          <a:p>
            <a:fld id="{BC5AE530-CE4F-F946-8AAD-BAE6C29BB4F9}" type="slidenum">
              <a:rPr lang="en-GB" smtClean="0"/>
              <a:pPr/>
              <a:t>‹N°›</a:t>
            </a:fld>
            <a:endParaRPr lang="en-GB"/>
          </a:p>
        </p:txBody>
      </p:sp>
    </p:spTree>
    <p:extLst>
      <p:ext uri="{BB962C8B-B14F-4D97-AF65-F5344CB8AC3E}">
        <p14:creationId xmlns:p14="http://schemas.microsoft.com/office/powerpoint/2010/main" val="3507801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Couverture">
    <p:bg>
      <p:bgPr>
        <a:solidFill>
          <a:schemeClr val="bg1"/>
        </a:solidFill>
        <a:effectLst/>
      </p:bgPr>
    </p:bg>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1" y="1"/>
            <a:ext cx="480001" cy="360001"/>
          </a:xfrm>
          <a:prstGeom prst="rect">
            <a:avLst/>
          </a:prstGeom>
          <a:ln>
            <a:solidFill>
              <a:schemeClr val="tx1">
                <a:alpha val="0"/>
              </a:schemeClr>
            </a:solidFill>
          </a:ln>
        </p:spPr>
        <p:txBody>
          <a:bodyPr/>
          <a:lstStyle>
            <a:lvl1pPr>
              <a:defRPr sz="481">
                <a:solidFill>
                  <a:schemeClr val="tx1">
                    <a:alpha val="0"/>
                  </a:schemeClr>
                </a:solidFill>
              </a:defRPr>
            </a:lvl1pPr>
          </a:lstStyle>
          <a:p>
            <a:r>
              <a:rPr lang="fr-FR"/>
              <a:t>Titre</a:t>
            </a:r>
          </a:p>
        </p:txBody>
      </p:sp>
      <p:sp>
        <p:nvSpPr>
          <p:cNvPr id="3" name="Sous-titre 2"/>
          <p:cNvSpPr>
            <a:spLocks noGrp="1"/>
          </p:cNvSpPr>
          <p:nvPr>
            <p:ph type="subTitle" idx="1" hasCustomPrompt="1"/>
          </p:nvPr>
        </p:nvSpPr>
        <p:spPr bwMode="gray">
          <a:xfrm>
            <a:off x="1224001" y="2525665"/>
            <a:ext cx="9742452" cy="900001"/>
          </a:xfrm>
          <a:prstGeom prst="rect">
            <a:avLst/>
          </a:prstGeom>
        </p:spPr>
        <p:txBody>
          <a:bodyPr anchor="b" anchorCtr="0"/>
          <a:lstStyle>
            <a:lvl1pPr marL="0" indent="0" algn="l">
              <a:spcAft>
                <a:spcPts val="0"/>
              </a:spcAft>
              <a:buNone/>
              <a:defRPr sz="2592" b="1">
                <a:solidFill>
                  <a:schemeClr val="tx2"/>
                </a:solidFill>
              </a:defRPr>
            </a:lvl1pPr>
            <a:lvl2pPr marL="0" indent="0" algn="l">
              <a:spcBef>
                <a:spcPts val="673"/>
              </a:spcBef>
              <a:spcAft>
                <a:spcPts val="0"/>
              </a:spcAft>
              <a:buNone/>
              <a:defRPr sz="1921">
                <a:solidFill>
                  <a:schemeClr val="tx1"/>
                </a:solidFill>
              </a:defRPr>
            </a:lvl2pPr>
            <a:lvl3pPr marL="878113" indent="0" algn="ctr">
              <a:buNone/>
              <a:defRPr>
                <a:solidFill>
                  <a:schemeClr val="tx1">
                    <a:tint val="75000"/>
                  </a:schemeClr>
                </a:solidFill>
              </a:defRPr>
            </a:lvl3pPr>
            <a:lvl4pPr marL="1317169" indent="0" algn="ctr">
              <a:buNone/>
              <a:defRPr>
                <a:solidFill>
                  <a:schemeClr val="tx1">
                    <a:tint val="75000"/>
                  </a:schemeClr>
                </a:solidFill>
              </a:defRPr>
            </a:lvl4pPr>
            <a:lvl5pPr marL="1756225" indent="0" algn="ctr">
              <a:buNone/>
              <a:defRPr>
                <a:solidFill>
                  <a:schemeClr val="tx1">
                    <a:tint val="75000"/>
                  </a:schemeClr>
                </a:solidFill>
              </a:defRPr>
            </a:lvl5pPr>
            <a:lvl6pPr marL="2195282" indent="0" algn="ctr">
              <a:buNone/>
              <a:defRPr>
                <a:solidFill>
                  <a:schemeClr val="tx1">
                    <a:tint val="75000"/>
                  </a:schemeClr>
                </a:solidFill>
              </a:defRPr>
            </a:lvl6pPr>
            <a:lvl7pPr marL="2634338" indent="0" algn="ctr">
              <a:buNone/>
              <a:defRPr>
                <a:solidFill>
                  <a:schemeClr val="tx1">
                    <a:tint val="75000"/>
                  </a:schemeClr>
                </a:solidFill>
              </a:defRPr>
            </a:lvl7pPr>
            <a:lvl8pPr marL="3073394" indent="0" algn="ctr">
              <a:buNone/>
              <a:defRPr>
                <a:solidFill>
                  <a:schemeClr val="tx1">
                    <a:tint val="75000"/>
                  </a:schemeClr>
                </a:solidFill>
              </a:defRPr>
            </a:lvl8pPr>
            <a:lvl9pPr marL="3512451" indent="0" algn="ctr">
              <a:buNone/>
              <a:defRPr>
                <a:solidFill>
                  <a:schemeClr val="tx1">
                    <a:tint val="75000"/>
                  </a:schemeClr>
                </a:solidFill>
              </a:defRPr>
            </a:lvl9pPr>
          </a:lstStyle>
          <a:p>
            <a:r>
              <a:rPr lang="fr-FR"/>
              <a:t>Titre</a:t>
            </a:r>
          </a:p>
          <a:p>
            <a:pPr lvl="1"/>
            <a:r>
              <a:rPr lang="fr-FR"/>
              <a:t>Sous-titre</a:t>
            </a:r>
          </a:p>
        </p:txBody>
      </p:sp>
      <p:sp>
        <p:nvSpPr>
          <p:cNvPr id="4" name="Espace réservé de la date 3"/>
          <p:cNvSpPr>
            <a:spLocks noGrp="1"/>
          </p:cNvSpPr>
          <p:nvPr>
            <p:ph type="dt" sz="half" idx="10"/>
          </p:nvPr>
        </p:nvSpPr>
        <p:spPr bwMode="gray"/>
        <p:txBody>
          <a:bodyPr/>
          <a:lstStyle/>
          <a:p>
            <a:fld id="{FF163BE1-DA5E-4A48-9523-712A475D4F7A}" type="datetimeFigureOut">
              <a:rPr lang="en-GB" smtClean="0"/>
              <a:t>28/05/2024</a:t>
            </a:fld>
            <a:endParaRPr lang="en-GB"/>
          </a:p>
        </p:txBody>
      </p:sp>
      <p:sp>
        <p:nvSpPr>
          <p:cNvPr id="5" name="Espace réservé du pied de page 4"/>
          <p:cNvSpPr>
            <a:spLocks noGrp="1"/>
          </p:cNvSpPr>
          <p:nvPr>
            <p:ph type="ftr" sz="quarter" idx="11"/>
          </p:nvPr>
        </p:nvSpPr>
        <p:spPr bwMode="gray"/>
        <p:txBody>
          <a:bodyPr/>
          <a:lstStyle/>
          <a:p>
            <a:endParaRPr lang="en-GB"/>
          </a:p>
        </p:txBody>
      </p:sp>
      <p:sp>
        <p:nvSpPr>
          <p:cNvPr id="8" name="Rectangle 7"/>
          <p:cNvSpPr/>
          <p:nvPr/>
        </p:nvSpPr>
        <p:spPr bwMode="gray">
          <a:xfrm>
            <a:off x="1224001" y="3715201"/>
            <a:ext cx="792000" cy="2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9"/>
          </a:p>
        </p:txBody>
      </p:sp>
      <p:sp>
        <p:nvSpPr>
          <p:cNvPr id="9" name="Espace réservé du texte 8"/>
          <p:cNvSpPr>
            <a:spLocks noGrp="1"/>
          </p:cNvSpPr>
          <p:nvPr>
            <p:ph type="body" sz="quarter" idx="13" hasCustomPrompt="1"/>
          </p:nvPr>
        </p:nvSpPr>
        <p:spPr bwMode="gray">
          <a:xfrm>
            <a:off x="1224002" y="4006802"/>
            <a:ext cx="9742449" cy="252001"/>
          </a:xfrm>
          <a:prstGeom prst="rect">
            <a:avLst/>
          </a:prstGeom>
        </p:spPr>
        <p:txBody>
          <a:bodyPr/>
          <a:lstStyle>
            <a:lvl1pPr marL="0" indent="0">
              <a:spcAft>
                <a:spcPts val="0"/>
              </a:spcAft>
              <a:buFontTx/>
              <a:buNone/>
              <a:defRPr sz="1345">
                <a:solidFill>
                  <a:schemeClr val="tx2"/>
                </a:solidFill>
              </a:defRPr>
            </a:lvl1pPr>
          </a:lstStyle>
          <a:p>
            <a:pPr lvl="0"/>
            <a:r>
              <a:rPr lang="fr-FR"/>
              <a:t>date</a:t>
            </a:r>
          </a:p>
        </p:txBody>
      </p:sp>
    </p:spTree>
    <p:extLst>
      <p:ext uri="{BB962C8B-B14F-4D97-AF65-F5344CB8AC3E}">
        <p14:creationId xmlns:p14="http://schemas.microsoft.com/office/powerpoint/2010/main" val="423048124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Couverture">
    <p:bg>
      <p:bgPr>
        <a:solidFill>
          <a:schemeClr val="bg1"/>
        </a:solidFill>
        <a:effectLst/>
      </p:bgPr>
    </p:bg>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8E1460FF-BDD7-AA4E-ABDF-9E6D141F873D}"/>
              </a:ext>
            </a:extLst>
          </p:cNvPr>
          <p:cNvSpPr txBox="1"/>
          <p:nvPr/>
        </p:nvSpPr>
        <p:spPr>
          <a:xfrm>
            <a:off x="1224001" y="6410505"/>
            <a:ext cx="7440820" cy="263598"/>
          </a:xfrm>
          <a:prstGeom prst="rect">
            <a:avLst/>
          </a:prstGeom>
          <a:noFill/>
        </p:spPr>
        <p:txBody>
          <a:bodyPr wrap="square" rtlCol="0" anchor="ctr">
            <a:spAutoFit/>
          </a:bodyPr>
          <a:lstStyle/>
          <a:p>
            <a:pPr algn="r"/>
            <a:r>
              <a:rPr lang="en-GB" sz="1113"/>
              <a:t>Palm Blockchain Initiative</a:t>
            </a:r>
          </a:p>
        </p:txBody>
      </p:sp>
      <p:sp>
        <p:nvSpPr>
          <p:cNvPr id="18" name="Espace réservé du texte 17">
            <a:extLst>
              <a:ext uri="{FF2B5EF4-FFF2-40B4-BE49-F238E27FC236}">
                <a16:creationId xmlns:a16="http://schemas.microsoft.com/office/drawing/2014/main" id="{38D91EC7-E044-814A-A137-EF53DFADFB96}"/>
              </a:ext>
            </a:extLst>
          </p:cNvPr>
          <p:cNvSpPr>
            <a:spLocks noGrp="1"/>
          </p:cNvSpPr>
          <p:nvPr>
            <p:ph type="body" sz="quarter" idx="13" hasCustomPrompt="1"/>
          </p:nvPr>
        </p:nvSpPr>
        <p:spPr>
          <a:xfrm>
            <a:off x="822900" y="493603"/>
            <a:ext cx="10471065" cy="827599"/>
          </a:xfrm>
        </p:spPr>
        <p:txBody>
          <a:bodyPr vert="horz" lIns="0" tIns="0" rIns="0" bIns="0" rtlCol="0" anchor="ctr" anchorCtr="0">
            <a:noAutofit/>
          </a:bodyPr>
          <a:lstStyle>
            <a:lvl1pPr marL="0" marR="0" indent="0" algn="l" defTabSz="878113" rtl="0" eaLnBrk="1" fontAlgn="auto" latinLnBrk="0" hangingPunct="1">
              <a:lnSpc>
                <a:spcPct val="100000"/>
              </a:lnSpc>
              <a:spcBef>
                <a:spcPts val="0"/>
              </a:spcBef>
              <a:spcAft>
                <a:spcPts val="0"/>
              </a:spcAft>
              <a:buClrTx/>
              <a:buSzTx/>
              <a:buFontTx/>
              <a:buNone/>
              <a:tabLst/>
              <a:defRPr lang="fr-FR" sz="2305" b="1" noProof="0" dirty="0" smtClean="0">
                <a:latin typeface="+mj-lt"/>
                <a:ea typeface="+mj-ea"/>
                <a:cs typeface="+mj-cs"/>
              </a:defRPr>
            </a:lvl1pPr>
          </a:lstStyle>
          <a:p>
            <a:pPr marL="0" lvl="0">
              <a:lnSpc>
                <a:spcPct val="90000"/>
              </a:lnSpc>
              <a:spcBef>
                <a:spcPct val="0"/>
              </a:spcBef>
              <a:buNone/>
            </a:pPr>
            <a:r>
              <a:rPr kumimoji="0" lang="fr-FR" sz="1729" b="0" i="0" u="none" strike="noStrike" kern="1200" cap="none" spc="0" normalizeH="0" baseline="0" noProof="0">
                <a:ln>
                  <a:noFill/>
                </a:ln>
                <a:solidFill>
                  <a:prstClr val="black"/>
                </a:solidFill>
                <a:effectLst/>
                <a:uLnTx/>
                <a:uFillTx/>
                <a:latin typeface="+mn-lt"/>
                <a:ea typeface="+mn-ea"/>
                <a:cs typeface="+mn-cs"/>
              </a:rPr>
              <a:t>Titre</a:t>
            </a:r>
          </a:p>
        </p:txBody>
      </p:sp>
      <p:sp>
        <p:nvSpPr>
          <p:cNvPr id="7" name="Titre 6"/>
          <p:cNvSpPr>
            <a:spLocks noGrp="1"/>
          </p:cNvSpPr>
          <p:nvPr>
            <p:ph type="title" hasCustomPrompt="1"/>
          </p:nvPr>
        </p:nvSpPr>
        <p:spPr bwMode="gray">
          <a:xfrm>
            <a:off x="1" y="1"/>
            <a:ext cx="480001" cy="360001"/>
          </a:xfrm>
          <a:prstGeom prst="rect">
            <a:avLst/>
          </a:prstGeom>
          <a:ln>
            <a:solidFill>
              <a:schemeClr val="tx1">
                <a:alpha val="0"/>
              </a:schemeClr>
            </a:solidFill>
          </a:ln>
        </p:spPr>
        <p:txBody>
          <a:bodyPr/>
          <a:lstStyle>
            <a:lvl1pPr>
              <a:defRPr sz="481">
                <a:solidFill>
                  <a:schemeClr val="tx1">
                    <a:alpha val="0"/>
                  </a:schemeClr>
                </a:solidFill>
              </a:defRPr>
            </a:lvl1pPr>
          </a:lstStyle>
          <a:p>
            <a:r>
              <a:rPr lang="fr-FR"/>
              <a:t>Titre</a:t>
            </a:r>
          </a:p>
        </p:txBody>
      </p:sp>
      <p:sp>
        <p:nvSpPr>
          <p:cNvPr id="4" name="Espace réservé de la date 3"/>
          <p:cNvSpPr>
            <a:spLocks noGrp="1"/>
          </p:cNvSpPr>
          <p:nvPr>
            <p:ph type="dt" sz="half" idx="10"/>
          </p:nvPr>
        </p:nvSpPr>
        <p:spPr bwMode="gray"/>
        <p:txBody>
          <a:bodyPr/>
          <a:lstStyle/>
          <a:p>
            <a:fld id="{FF163BE1-DA5E-4A48-9523-712A475D4F7A}" type="datetimeFigureOut">
              <a:rPr lang="en-GB" smtClean="0"/>
              <a:t>28/05/2024</a:t>
            </a:fld>
            <a:endParaRPr lang="en-GB"/>
          </a:p>
        </p:txBody>
      </p:sp>
      <p:sp>
        <p:nvSpPr>
          <p:cNvPr id="5" name="Espace réservé du pied de page 4"/>
          <p:cNvSpPr>
            <a:spLocks noGrp="1"/>
          </p:cNvSpPr>
          <p:nvPr>
            <p:ph type="ftr" sz="quarter" idx="11"/>
          </p:nvPr>
        </p:nvSpPr>
        <p:spPr bwMode="gray"/>
        <p:txBody>
          <a:bodyPr/>
          <a:lstStyle/>
          <a:p>
            <a:endParaRPr lang="en-GB"/>
          </a:p>
        </p:txBody>
      </p:sp>
      <p:sp>
        <p:nvSpPr>
          <p:cNvPr id="6" name="Espace réservé du numéro de diapositive 5"/>
          <p:cNvSpPr>
            <a:spLocks noGrp="1"/>
          </p:cNvSpPr>
          <p:nvPr>
            <p:ph type="sldNum" sz="quarter" idx="12"/>
          </p:nvPr>
        </p:nvSpPr>
        <p:spPr bwMode="gray">
          <a:xfrm>
            <a:off x="11293967" y="6454768"/>
            <a:ext cx="480001" cy="175075"/>
          </a:xfrm>
        </p:spPr>
        <p:txBody>
          <a:bodyPr/>
          <a:lstStyle>
            <a:lvl1pPr>
              <a:defRPr sz="1113"/>
            </a:lvl1pPr>
          </a:lstStyle>
          <a:p>
            <a:fld id="{BC5AE530-CE4F-F946-8AAD-BAE6C29BB4F9}" type="slidenum">
              <a:rPr lang="en-GB" smtClean="0"/>
              <a:pPr/>
              <a:t>‹N°›</a:t>
            </a:fld>
            <a:endParaRPr lang="en-GB"/>
          </a:p>
        </p:txBody>
      </p:sp>
      <p:sp>
        <p:nvSpPr>
          <p:cNvPr id="11" name="Rectangle 10">
            <a:extLst>
              <a:ext uri="{FF2B5EF4-FFF2-40B4-BE49-F238E27FC236}">
                <a16:creationId xmlns:a16="http://schemas.microsoft.com/office/drawing/2014/main" id="{59686D48-E497-2349-84DC-469916B6BFE3}"/>
              </a:ext>
            </a:extLst>
          </p:cNvPr>
          <p:cNvSpPr/>
          <p:nvPr/>
        </p:nvSpPr>
        <p:spPr bwMode="gray">
          <a:xfrm>
            <a:off x="829197" y="432001"/>
            <a:ext cx="868782" cy="2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9"/>
          </a:p>
        </p:txBody>
      </p:sp>
      <p:pic>
        <p:nvPicPr>
          <p:cNvPr id="14" name="Image 13" descr="logo_couverture.pdf">
            <a:extLst>
              <a:ext uri="{FF2B5EF4-FFF2-40B4-BE49-F238E27FC236}">
                <a16:creationId xmlns:a16="http://schemas.microsoft.com/office/drawing/2014/main" id="{3114A79C-34DF-5A48-ADBA-06DB9B9DDA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9189148" y="6308153"/>
            <a:ext cx="1580489" cy="369850"/>
          </a:xfrm>
          <a:prstGeom prst="rect">
            <a:avLst/>
          </a:prstGeom>
        </p:spPr>
      </p:pic>
    </p:spTree>
    <p:extLst>
      <p:ext uri="{BB962C8B-B14F-4D97-AF65-F5344CB8AC3E}">
        <p14:creationId xmlns:p14="http://schemas.microsoft.com/office/powerpoint/2010/main" val="398034330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D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Espace réservé de la date 7"/>
          <p:cNvSpPr>
            <a:spLocks noGrp="1"/>
          </p:cNvSpPr>
          <p:nvPr>
            <p:ph type="dt" sz="half" idx="10"/>
          </p:nvPr>
        </p:nvSpPr>
        <p:spPr bwMode="gray"/>
        <p:txBody>
          <a:bodyPr/>
          <a:lstStyle/>
          <a:p>
            <a:fld id="{FF163BE1-DA5E-4A48-9523-712A475D4F7A}" type="datetimeFigureOut">
              <a:rPr lang="en-GB" smtClean="0"/>
              <a:t>28/05/2024</a:t>
            </a:fld>
            <a:endParaRPr lang="en-GB"/>
          </a:p>
        </p:txBody>
      </p:sp>
      <p:sp>
        <p:nvSpPr>
          <p:cNvPr id="12" name="Espace réservé du pied de page 11"/>
          <p:cNvSpPr>
            <a:spLocks noGrp="1"/>
          </p:cNvSpPr>
          <p:nvPr>
            <p:ph type="ftr" sz="quarter" idx="12"/>
          </p:nvPr>
        </p:nvSpPr>
        <p:spPr bwMode="gray"/>
        <p:txBody>
          <a:bodyPr/>
          <a:lstStyle/>
          <a:p>
            <a:endParaRPr lang="en-GB"/>
          </a:p>
        </p:txBody>
      </p:sp>
      <p:sp>
        <p:nvSpPr>
          <p:cNvPr id="3" name="Titre 2"/>
          <p:cNvSpPr>
            <a:spLocks noGrp="1"/>
          </p:cNvSpPr>
          <p:nvPr>
            <p:ph type="title" hasCustomPrompt="1"/>
          </p:nvPr>
        </p:nvSpPr>
        <p:spPr bwMode="gray">
          <a:xfrm>
            <a:off x="1224001" y="3078002"/>
            <a:ext cx="9742452" cy="2340000"/>
          </a:xfrm>
          <a:prstGeom prst="rect">
            <a:avLst/>
          </a:prstGeom>
        </p:spPr>
        <p:txBody>
          <a:bodyPr anchor="t" anchorCtr="0"/>
          <a:lstStyle>
            <a:lvl1pPr>
              <a:lnSpc>
                <a:spcPct val="100000"/>
              </a:lnSpc>
              <a:defRPr/>
            </a:lvl1pPr>
          </a:lstStyle>
          <a:p>
            <a:r>
              <a:rPr lang="fr-FR" noProof="0"/>
              <a:t>titre</a:t>
            </a:r>
            <a:endParaRPr lang="fr-FR"/>
          </a:p>
        </p:txBody>
      </p:sp>
      <p:sp>
        <p:nvSpPr>
          <p:cNvPr id="7" name="Rectangle 6"/>
          <p:cNvSpPr/>
          <p:nvPr/>
        </p:nvSpPr>
        <p:spPr bwMode="gray">
          <a:xfrm>
            <a:off x="1224001" y="2790001"/>
            <a:ext cx="792000" cy="2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9"/>
          </a:p>
        </p:txBody>
      </p:sp>
      <p:sp>
        <p:nvSpPr>
          <p:cNvPr id="5" name="Espace réservé du texte 4"/>
          <p:cNvSpPr>
            <a:spLocks noGrp="1"/>
          </p:cNvSpPr>
          <p:nvPr>
            <p:ph type="body" sz="quarter" idx="13" hasCustomPrompt="1"/>
          </p:nvPr>
        </p:nvSpPr>
        <p:spPr>
          <a:xfrm>
            <a:off x="1225553" y="5432925"/>
            <a:ext cx="9740900" cy="540000"/>
          </a:xfrm>
          <a:prstGeom prst="rect">
            <a:avLst/>
          </a:prstGeom>
        </p:spPr>
        <p:txBody>
          <a:bodyPr anchor="b" anchorCtr="0"/>
          <a:lstStyle>
            <a:lvl1pPr marL="0" indent="0">
              <a:spcAft>
                <a:spcPts val="0"/>
              </a:spcAft>
              <a:buFontTx/>
              <a:buNone/>
              <a:defRPr sz="768"/>
            </a:lvl1pPr>
          </a:lstStyle>
          <a:p>
            <a:pPr lvl="0"/>
            <a:r>
              <a:rPr lang="fr-FR"/>
              <a:t>Texte</a:t>
            </a:r>
          </a:p>
        </p:txBody>
      </p:sp>
    </p:spTree>
    <p:extLst>
      <p:ext uri="{BB962C8B-B14F-4D97-AF65-F5344CB8AC3E}">
        <p14:creationId xmlns:p14="http://schemas.microsoft.com/office/powerpoint/2010/main" val="81601146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F526875-71A3-6640-9647-928D9A5F23AD}"/>
              </a:ext>
            </a:extLst>
          </p:cNvPr>
          <p:cNvSpPr>
            <a:spLocks noGrp="1"/>
          </p:cNvSpPr>
          <p:nvPr>
            <p:ph type="body" sz="quarter" idx="10"/>
          </p:nvPr>
        </p:nvSpPr>
        <p:spPr>
          <a:xfrm>
            <a:off x="1393825" y="657225"/>
            <a:ext cx="8520113" cy="658813"/>
          </a:xfrm>
          <a:prstGeom prst="rect">
            <a:avLst/>
          </a:prstGeom>
        </p:spPr>
        <p:txBody>
          <a:bodyPr/>
          <a:lstStyle>
            <a:lvl1pPr marL="0" indent="0">
              <a:buNone/>
              <a:defRPr sz="2400" b="1">
                <a:latin typeface="Arial" panose="020B0604020202020204" pitchFamily="34" charset="0"/>
                <a:cs typeface="Arial" panose="020B0604020202020204" pitchFamily="34" charset="0"/>
              </a:defRPr>
            </a:lvl1pPr>
          </a:lstStyle>
          <a:p>
            <a:pPr lvl="0"/>
            <a:r>
              <a:rPr lang="fr-FR"/>
              <a:t>Cliquez pour modifier les styles du texte du masque</a:t>
            </a:r>
          </a:p>
        </p:txBody>
      </p:sp>
      <p:sp>
        <p:nvSpPr>
          <p:cNvPr id="2" name="Espace réservé du numéro de diapositive 1">
            <a:extLst>
              <a:ext uri="{FF2B5EF4-FFF2-40B4-BE49-F238E27FC236}">
                <a16:creationId xmlns:a16="http://schemas.microsoft.com/office/drawing/2014/main" id="{DECD7813-260C-CC42-89CF-47E49DE7F88F}"/>
              </a:ext>
            </a:extLst>
          </p:cNvPr>
          <p:cNvSpPr>
            <a:spLocks noGrp="1"/>
          </p:cNvSpPr>
          <p:nvPr>
            <p:ph type="sldNum" sz="quarter" idx="11"/>
          </p:nvPr>
        </p:nvSpPr>
        <p:spPr/>
        <p:txBody>
          <a:bodyPr/>
          <a:lstStyle/>
          <a:p>
            <a:fld id="{BC5AE530-CE4F-F946-8AAD-BAE6C29BB4F9}" type="slidenum">
              <a:rPr lang="en-GB" smtClean="0"/>
              <a:pPr/>
              <a:t>‹N°›</a:t>
            </a:fld>
            <a:endParaRPr lang="en-GB"/>
          </a:p>
        </p:txBody>
      </p:sp>
    </p:spTree>
    <p:extLst>
      <p:ext uri="{BB962C8B-B14F-4D97-AF65-F5344CB8AC3E}">
        <p14:creationId xmlns:p14="http://schemas.microsoft.com/office/powerpoint/2010/main" val="1350843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
        <p:nvSpPr>
          <p:cNvPr id="2" name="Shape 447">
            <a:extLst>
              <a:ext uri="{FF2B5EF4-FFF2-40B4-BE49-F238E27FC236}">
                <a16:creationId xmlns:a16="http://schemas.microsoft.com/office/drawing/2014/main" id="{C609B17B-73ED-BA46-80F5-DA33C3414EA8}"/>
              </a:ext>
            </a:extLst>
          </p:cNvPr>
          <p:cNvSpPr txBox="1">
            <a:spLocks noGrp="1"/>
          </p:cNvSpPr>
          <p:nvPr>
            <p:ph type="title"/>
          </p:nvPr>
        </p:nvSpPr>
        <p:spPr>
          <a:xfrm>
            <a:off x="1390389" y="651353"/>
            <a:ext cx="10323177" cy="65349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rial"/>
              <a:buNone/>
              <a:defRPr sz="2400" b="1" i="0" u="none" strike="noStrike" cap="none">
                <a:solidFill>
                  <a:schemeClr val="tx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 name="Espace réservé du numéro de diapositive 2">
            <a:extLst>
              <a:ext uri="{FF2B5EF4-FFF2-40B4-BE49-F238E27FC236}">
                <a16:creationId xmlns:a16="http://schemas.microsoft.com/office/drawing/2014/main" id="{B3517474-102D-E049-A694-1BF3BA6AE561}"/>
              </a:ext>
            </a:extLst>
          </p:cNvPr>
          <p:cNvSpPr>
            <a:spLocks noGrp="1"/>
          </p:cNvSpPr>
          <p:nvPr>
            <p:ph type="sldNum" sz="quarter" idx="10"/>
          </p:nvPr>
        </p:nvSpPr>
        <p:spPr/>
        <p:txBody>
          <a:bodyPr/>
          <a:lstStyle/>
          <a:p>
            <a:fld id="{BC5AE530-CE4F-F946-8AAD-BAE6C29BB4F9}" type="slidenum">
              <a:rPr lang="en-GB" smtClean="0"/>
              <a:pPr/>
              <a:t>‹N°›</a:t>
            </a:fld>
            <a:endParaRPr lang="en-GB"/>
          </a:p>
        </p:txBody>
      </p:sp>
    </p:spTree>
    <p:extLst>
      <p:ext uri="{BB962C8B-B14F-4D97-AF65-F5344CB8AC3E}">
        <p14:creationId xmlns:p14="http://schemas.microsoft.com/office/powerpoint/2010/main" val="217304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Couverture">
    <p:bg>
      <p:bgPr>
        <a:solidFill>
          <a:schemeClr val="bg1"/>
        </a:solidFill>
        <a:effectLst/>
      </p:bgPr>
    </p:bg>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8E1460FF-BDD7-AA4E-ABDF-9E6D141F873D}"/>
              </a:ext>
            </a:extLst>
          </p:cNvPr>
          <p:cNvSpPr txBox="1"/>
          <p:nvPr/>
        </p:nvSpPr>
        <p:spPr>
          <a:xfrm>
            <a:off x="1224001" y="6410505"/>
            <a:ext cx="7440820" cy="263598"/>
          </a:xfrm>
          <a:prstGeom prst="rect">
            <a:avLst/>
          </a:prstGeom>
          <a:noFill/>
        </p:spPr>
        <p:txBody>
          <a:bodyPr wrap="square" rtlCol="0" anchor="ctr">
            <a:spAutoFit/>
          </a:bodyPr>
          <a:lstStyle/>
          <a:p>
            <a:pPr algn="r"/>
            <a:r>
              <a:rPr lang="en-GB" sz="1113"/>
              <a:t>Palm Blockchain Initiative</a:t>
            </a:r>
          </a:p>
        </p:txBody>
      </p:sp>
      <p:sp>
        <p:nvSpPr>
          <p:cNvPr id="18" name="Espace réservé du texte 17">
            <a:extLst>
              <a:ext uri="{FF2B5EF4-FFF2-40B4-BE49-F238E27FC236}">
                <a16:creationId xmlns:a16="http://schemas.microsoft.com/office/drawing/2014/main" id="{38D91EC7-E044-814A-A137-EF53DFADFB96}"/>
              </a:ext>
            </a:extLst>
          </p:cNvPr>
          <p:cNvSpPr>
            <a:spLocks noGrp="1"/>
          </p:cNvSpPr>
          <p:nvPr>
            <p:ph type="body" sz="quarter" idx="13" hasCustomPrompt="1"/>
          </p:nvPr>
        </p:nvSpPr>
        <p:spPr>
          <a:xfrm>
            <a:off x="822900" y="493603"/>
            <a:ext cx="10471065" cy="827599"/>
          </a:xfrm>
        </p:spPr>
        <p:txBody>
          <a:bodyPr vert="horz" lIns="0" tIns="0" rIns="0" bIns="0" rtlCol="0" anchor="ctr" anchorCtr="0">
            <a:noAutofit/>
          </a:bodyPr>
          <a:lstStyle>
            <a:lvl1pPr marL="0" marR="0" indent="0" algn="l" defTabSz="878113" rtl="0" eaLnBrk="1" fontAlgn="auto" latinLnBrk="0" hangingPunct="1">
              <a:lnSpc>
                <a:spcPct val="100000"/>
              </a:lnSpc>
              <a:spcBef>
                <a:spcPts val="0"/>
              </a:spcBef>
              <a:spcAft>
                <a:spcPts val="0"/>
              </a:spcAft>
              <a:buClrTx/>
              <a:buSzTx/>
              <a:buFontTx/>
              <a:buNone/>
              <a:tabLst/>
              <a:defRPr lang="fr-FR" sz="2305" b="1" noProof="0" dirty="0" smtClean="0">
                <a:latin typeface="+mj-lt"/>
                <a:ea typeface="+mj-ea"/>
                <a:cs typeface="+mj-cs"/>
              </a:defRPr>
            </a:lvl1pPr>
          </a:lstStyle>
          <a:p>
            <a:pPr marL="0" lvl="0">
              <a:lnSpc>
                <a:spcPct val="90000"/>
              </a:lnSpc>
              <a:spcBef>
                <a:spcPct val="0"/>
              </a:spcBef>
              <a:buNone/>
            </a:pPr>
            <a:r>
              <a:rPr kumimoji="0" lang="fr-FR" sz="1729" b="0" i="0" u="none" strike="noStrike" kern="1200" cap="none" spc="0" normalizeH="0" baseline="0" noProof="0">
                <a:ln>
                  <a:noFill/>
                </a:ln>
                <a:solidFill>
                  <a:prstClr val="black"/>
                </a:solidFill>
                <a:effectLst/>
                <a:uLnTx/>
                <a:uFillTx/>
                <a:latin typeface="+mn-lt"/>
                <a:ea typeface="+mn-ea"/>
                <a:cs typeface="+mn-cs"/>
              </a:rPr>
              <a:t>Titre</a:t>
            </a:r>
          </a:p>
        </p:txBody>
      </p:sp>
      <p:sp>
        <p:nvSpPr>
          <p:cNvPr id="7" name="Titre 6"/>
          <p:cNvSpPr>
            <a:spLocks noGrp="1"/>
          </p:cNvSpPr>
          <p:nvPr>
            <p:ph type="title" hasCustomPrompt="1"/>
          </p:nvPr>
        </p:nvSpPr>
        <p:spPr bwMode="gray">
          <a:xfrm>
            <a:off x="1" y="1"/>
            <a:ext cx="480001" cy="360001"/>
          </a:xfrm>
          <a:prstGeom prst="rect">
            <a:avLst/>
          </a:prstGeom>
          <a:ln>
            <a:solidFill>
              <a:schemeClr val="tx1">
                <a:alpha val="0"/>
              </a:schemeClr>
            </a:solidFill>
          </a:ln>
        </p:spPr>
        <p:txBody>
          <a:bodyPr/>
          <a:lstStyle>
            <a:lvl1pPr>
              <a:defRPr sz="481">
                <a:solidFill>
                  <a:schemeClr val="tx1">
                    <a:alpha val="0"/>
                  </a:schemeClr>
                </a:solidFill>
              </a:defRPr>
            </a:lvl1pPr>
          </a:lstStyle>
          <a:p>
            <a:r>
              <a:rPr lang="fr-FR"/>
              <a:t>Titre</a:t>
            </a:r>
          </a:p>
        </p:txBody>
      </p:sp>
      <p:sp>
        <p:nvSpPr>
          <p:cNvPr id="4" name="Espace réservé de la date 3"/>
          <p:cNvSpPr>
            <a:spLocks noGrp="1"/>
          </p:cNvSpPr>
          <p:nvPr>
            <p:ph type="dt" sz="half" idx="10"/>
          </p:nvPr>
        </p:nvSpPr>
        <p:spPr bwMode="gray"/>
        <p:txBody>
          <a:bodyPr/>
          <a:lstStyle/>
          <a:p>
            <a:fld id="{FF163BE1-DA5E-4A48-9523-712A475D4F7A}" type="datetimeFigureOut">
              <a:rPr lang="en-GB" smtClean="0"/>
              <a:t>28/05/2024</a:t>
            </a:fld>
            <a:endParaRPr lang="en-GB"/>
          </a:p>
        </p:txBody>
      </p:sp>
      <p:sp>
        <p:nvSpPr>
          <p:cNvPr id="5" name="Espace réservé du pied de page 4"/>
          <p:cNvSpPr>
            <a:spLocks noGrp="1"/>
          </p:cNvSpPr>
          <p:nvPr>
            <p:ph type="ftr" sz="quarter" idx="11"/>
          </p:nvPr>
        </p:nvSpPr>
        <p:spPr bwMode="gray"/>
        <p:txBody>
          <a:bodyPr/>
          <a:lstStyle/>
          <a:p>
            <a:endParaRPr lang="en-GB"/>
          </a:p>
        </p:txBody>
      </p:sp>
      <p:sp>
        <p:nvSpPr>
          <p:cNvPr id="6" name="Espace réservé du numéro de diapositive 5"/>
          <p:cNvSpPr>
            <a:spLocks noGrp="1"/>
          </p:cNvSpPr>
          <p:nvPr>
            <p:ph type="sldNum" sz="quarter" idx="12"/>
          </p:nvPr>
        </p:nvSpPr>
        <p:spPr bwMode="gray">
          <a:xfrm>
            <a:off x="11293967" y="6454768"/>
            <a:ext cx="480001" cy="175075"/>
          </a:xfrm>
        </p:spPr>
        <p:txBody>
          <a:bodyPr/>
          <a:lstStyle>
            <a:lvl1pPr>
              <a:defRPr sz="1113"/>
            </a:lvl1pPr>
          </a:lstStyle>
          <a:p>
            <a:fld id="{BC5AE530-CE4F-F946-8AAD-BAE6C29BB4F9}" type="slidenum">
              <a:rPr lang="en-GB" smtClean="0"/>
              <a:pPr/>
              <a:t>‹N°›</a:t>
            </a:fld>
            <a:endParaRPr lang="en-GB"/>
          </a:p>
        </p:txBody>
      </p:sp>
      <p:sp>
        <p:nvSpPr>
          <p:cNvPr id="11" name="Rectangle 10">
            <a:extLst>
              <a:ext uri="{FF2B5EF4-FFF2-40B4-BE49-F238E27FC236}">
                <a16:creationId xmlns:a16="http://schemas.microsoft.com/office/drawing/2014/main" id="{59686D48-E497-2349-84DC-469916B6BFE3}"/>
              </a:ext>
            </a:extLst>
          </p:cNvPr>
          <p:cNvSpPr/>
          <p:nvPr/>
        </p:nvSpPr>
        <p:spPr bwMode="gray">
          <a:xfrm>
            <a:off x="829197" y="432001"/>
            <a:ext cx="868782" cy="2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9"/>
          </a:p>
        </p:txBody>
      </p:sp>
      <p:pic>
        <p:nvPicPr>
          <p:cNvPr id="14" name="Image 13" descr="logo_couverture.pdf">
            <a:extLst>
              <a:ext uri="{FF2B5EF4-FFF2-40B4-BE49-F238E27FC236}">
                <a16:creationId xmlns:a16="http://schemas.microsoft.com/office/drawing/2014/main" id="{3114A79C-34DF-5A48-ADBA-06DB9B9DDA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9189148" y="6308153"/>
            <a:ext cx="1580489" cy="369850"/>
          </a:xfrm>
          <a:prstGeom prst="rect">
            <a:avLst/>
          </a:prstGeom>
        </p:spPr>
      </p:pic>
    </p:spTree>
    <p:extLst>
      <p:ext uri="{BB962C8B-B14F-4D97-AF65-F5344CB8AC3E}">
        <p14:creationId xmlns:p14="http://schemas.microsoft.com/office/powerpoint/2010/main" val="346070917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hasCustomPrompt="1"/>
          </p:nvPr>
        </p:nvSpPr>
        <p:spPr bwMode="gray">
          <a:xfrm>
            <a:off x="1224000" y="3078000"/>
            <a:ext cx="9742451" cy="2340000"/>
          </a:xfrm>
        </p:spPr>
        <p:txBody>
          <a:bodyPr anchor="t" anchorCtr="0"/>
          <a:lstStyle>
            <a:lvl1pPr>
              <a:lnSpc>
                <a:spcPct val="100000"/>
              </a:lnSpc>
              <a:defRPr sz="4000" b="1">
                <a:latin typeface="Arial" panose="020B0604020202020204" pitchFamily="34" charset="0"/>
                <a:cs typeface="Arial" panose="020B0604020202020204" pitchFamily="34" charset="0"/>
              </a:defRPr>
            </a:lvl1pPr>
          </a:lstStyle>
          <a:p>
            <a:r>
              <a:rPr lang="en-GB" noProof="0"/>
              <a:t>Titre</a:t>
            </a:r>
          </a:p>
        </p:txBody>
      </p:sp>
      <p:sp>
        <p:nvSpPr>
          <p:cNvPr id="2" name="ZoneTexte 1">
            <a:extLst>
              <a:ext uri="{FF2B5EF4-FFF2-40B4-BE49-F238E27FC236}">
                <a16:creationId xmlns:a16="http://schemas.microsoft.com/office/drawing/2014/main" id="{5B8EF221-9610-6548-8ADF-2E34968C30A8}"/>
              </a:ext>
            </a:extLst>
          </p:cNvPr>
          <p:cNvSpPr txBox="1"/>
          <p:nvPr userDrawn="1"/>
        </p:nvSpPr>
        <p:spPr>
          <a:xfrm>
            <a:off x="1443038" y="3814763"/>
            <a:ext cx="184731" cy="369332"/>
          </a:xfrm>
          <a:prstGeom prst="rect">
            <a:avLst/>
          </a:prstGeom>
          <a:noFill/>
        </p:spPr>
        <p:txBody>
          <a:bodyPr wrap="none" rtlCol="0">
            <a:spAutoFit/>
          </a:bodyPr>
          <a:lstStyle/>
          <a:p>
            <a:endParaRPr lang="fr-FR"/>
          </a:p>
        </p:txBody>
      </p:sp>
      <p:sp>
        <p:nvSpPr>
          <p:cNvPr id="4" name="ZoneTexte 3">
            <a:extLst>
              <a:ext uri="{FF2B5EF4-FFF2-40B4-BE49-F238E27FC236}">
                <a16:creationId xmlns:a16="http://schemas.microsoft.com/office/drawing/2014/main" id="{3649741D-24CD-744F-A006-FC3514C519F0}"/>
              </a:ext>
            </a:extLst>
          </p:cNvPr>
          <p:cNvSpPr txBox="1"/>
          <p:nvPr userDrawn="1"/>
        </p:nvSpPr>
        <p:spPr>
          <a:xfrm>
            <a:off x="285750" y="2414588"/>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221388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201176-DE7D-7A4E-AA1B-32B5C25BBF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7"/>
          <a:stretch/>
        </p:blipFill>
        <p:spPr>
          <a:xfrm>
            <a:off x="-1" y="0"/>
            <a:ext cx="12304296" cy="3429000"/>
          </a:xfrm>
          <a:prstGeom prst="rect">
            <a:avLst/>
          </a:prstGeom>
        </p:spPr>
      </p:pic>
      <p:sp>
        <p:nvSpPr>
          <p:cNvPr id="2" name="Titre 1">
            <a:extLst>
              <a:ext uri="{FF2B5EF4-FFF2-40B4-BE49-F238E27FC236}">
                <a16:creationId xmlns:a16="http://schemas.microsoft.com/office/drawing/2014/main" id="{144ED6F8-0A29-FD49-A266-08F9BD3C0CAD}"/>
              </a:ext>
            </a:extLst>
          </p:cNvPr>
          <p:cNvSpPr>
            <a:spLocks noGrp="1"/>
          </p:cNvSpPr>
          <p:nvPr>
            <p:ph type="title"/>
          </p:nvPr>
        </p:nvSpPr>
        <p:spPr>
          <a:xfrm>
            <a:off x="1303626" y="3460298"/>
            <a:ext cx="10515600" cy="1500188"/>
          </a:xfrm>
          <a:prstGeom prst="rect">
            <a:avLst/>
          </a:prstGeom>
          <a:solidFill>
            <a:srgbClr val="FFFFFF">
              <a:alpha val="50196"/>
            </a:srgbClr>
          </a:solidFill>
        </p:spPr>
        <p:txBody>
          <a:bodyPr anchor="ctr"/>
          <a:lstStyle>
            <a:lvl1pPr algn="l">
              <a:defRPr sz="4000" b="1">
                <a:solidFill>
                  <a:schemeClr val="tx1">
                    <a:lumMod val="75000"/>
                    <a:lumOff val="25000"/>
                  </a:schemeClr>
                </a:solidFill>
              </a:defRPr>
            </a:lvl1pPr>
          </a:lstStyle>
          <a:p>
            <a:r>
              <a:rPr lang="fr-FR"/>
              <a:t>Modifiez le style du titre</a:t>
            </a:r>
          </a:p>
        </p:txBody>
      </p:sp>
      <p:sp>
        <p:nvSpPr>
          <p:cNvPr id="4" name="Espace réservé du numéro de diapositive 5">
            <a:extLst>
              <a:ext uri="{FF2B5EF4-FFF2-40B4-BE49-F238E27FC236}">
                <a16:creationId xmlns:a16="http://schemas.microsoft.com/office/drawing/2014/main" id="{10701A18-C352-0749-A0AB-A2DF047C5500}"/>
              </a:ext>
            </a:extLst>
          </p:cNvPr>
          <p:cNvSpPr>
            <a:spLocks noGrp="1"/>
          </p:cNvSpPr>
          <p:nvPr>
            <p:ph type="sldNum" sz="quarter" idx="12"/>
          </p:nvPr>
        </p:nvSpPr>
        <p:spPr>
          <a:xfrm>
            <a:off x="11194473" y="6379177"/>
            <a:ext cx="624753" cy="360001"/>
          </a:xfrm>
          <a:prstGeom prst="rect">
            <a:avLst/>
          </a:prstGeom>
        </p:spPr>
        <p:txBody>
          <a:bodyPr/>
          <a:lstStyle>
            <a:lvl1pPr>
              <a:defRPr>
                <a:solidFill>
                  <a:schemeClr val="bg1">
                    <a:lumMod val="65000"/>
                  </a:schemeClr>
                </a:solidFill>
              </a:defRPr>
            </a:lvl1pPr>
          </a:lstStyle>
          <a:p>
            <a:fld id="{BC5AE530-CE4F-F946-8AAD-BAE6C29BB4F9}" type="slidenum">
              <a:rPr lang="en-GB" smtClean="0"/>
              <a:pPr/>
              <a:t>‹N°›</a:t>
            </a:fld>
            <a:endParaRPr lang="en-GB"/>
          </a:p>
        </p:txBody>
      </p:sp>
      <p:cxnSp>
        <p:nvCxnSpPr>
          <p:cNvPr id="6" name="Connecteur droit 5">
            <a:extLst>
              <a:ext uri="{FF2B5EF4-FFF2-40B4-BE49-F238E27FC236}">
                <a16:creationId xmlns:a16="http://schemas.microsoft.com/office/drawing/2014/main" id="{F8C24EA8-9D5F-9143-B118-ACFFACA66A45}"/>
              </a:ext>
            </a:extLst>
          </p:cNvPr>
          <p:cNvCxnSpPr>
            <a:cxnSpLocks/>
          </p:cNvCxnSpPr>
          <p:nvPr userDrawn="1"/>
        </p:nvCxnSpPr>
        <p:spPr>
          <a:xfrm>
            <a:off x="1193049" y="39238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0454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143AB6B-D01B-0D44-88B2-C462A82DE2E3}"/>
              </a:ext>
            </a:extLst>
          </p:cNvPr>
          <p:cNvSpPr>
            <a:spLocks noGrp="1"/>
          </p:cNvSpPr>
          <p:nvPr>
            <p:ph type="title"/>
          </p:nvPr>
        </p:nvSpPr>
        <p:spPr>
          <a:xfrm>
            <a:off x="1280160" y="646176"/>
            <a:ext cx="10110216" cy="633984"/>
          </a:xfrm>
          <a:prstGeom prst="rect">
            <a:avLst/>
          </a:prstGeom>
        </p:spPr>
        <p:txBody>
          <a:bodyPr/>
          <a:lstStyle>
            <a:lvl1pPr algn="l">
              <a:defRPr sz="2400" b="1">
                <a:solidFill>
                  <a:schemeClr val="tx1">
                    <a:lumMod val="75000"/>
                    <a:lumOff val="25000"/>
                  </a:schemeClr>
                </a:solidFill>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2802736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2_Diapositive Contenu sans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704825"/>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cxnSp>
        <p:nvCxnSpPr>
          <p:cNvPr id="7" name="Connecteur droit 6">
            <a:extLst>
              <a:ext uri="{FF2B5EF4-FFF2-40B4-BE49-F238E27FC236}">
                <a16:creationId xmlns:a16="http://schemas.microsoft.com/office/drawing/2014/main" id="{CEEDE8B3-C49B-5D45-BEB0-9DD9EC9101ED}"/>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FEC2BA50-E6FF-F249-888A-4897047DD878}"/>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3658468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Diapositive de titre">
  <p:cSld name="4_Diapositive de titre">
    <p:spTree>
      <p:nvGrpSpPr>
        <p:cNvPr id="1" name="Shape 27"/>
        <p:cNvGrpSpPr/>
        <p:nvPr/>
      </p:nvGrpSpPr>
      <p:grpSpPr>
        <a:xfrm>
          <a:off x="0" y="0"/>
          <a:ext cx="0" cy="0"/>
          <a:chOff x="0" y="0"/>
          <a:chExt cx="0" cy="0"/>
        </a:xfrm>
      </p:grpSpPr>
      <p:sp>
        <p:nvSpPr>
          <p:cNvPr id="28" name="Google Shape;28;p29"/>
          <p:cNvSpPr txBox="1">
            <a:spLocks noGrp="1"/>
          </p:cNvSpPr>
          <p:nvPr>
            <p:ph type="sldNum" idx="12"/>
          </p:nvPr>
        </p:nvSpPr>
        <p:spPr>
          <a:xfrm>
            <a:off x="11339225" y="6379177"/>
            <a:ext cx="480001" cy="360001"/>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
        <p:nvSpPr>
          <p:cNvPr id="29" name="Google Shape;29;p29"/>
          <p:cNvSpPr txBox="1">
            <a:spLocks noGrp="1"/>
          </p:cNvSpPr>
          <p:nvPr>
            <p:ph type="title"/>
          </p:nvPr>
        </p:nvSpPr>
        <p:spPr>
          <a:xfrm>
            <a:off x="1243584" y="658368"/>
            <a:ext cx="10110216" cy="63398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2400"/>
              <a:buFont typeface="Arial"/>
              <a:buNone/>
              <a:defRPr sz="2400" b="1">
                <a:solidFill>
                  <a:srgbClr val="3F3F3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53925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re simple">
    <p:spTree>
      <p:nvGrpSpPr>
        <p:cNvPr id="1" name=""/>
        <p:cNvGrpSpPr/>
        <p:nvPr/>
      </p:nvGrpSpPr>
      <p:grpSpPr>
        <a:xfrm>
          <a:off x="0" y="0"/>
          <a:ext cx="0" cy="0"/>
          <a:chOff x="0" y="0"/>
          <a:chExt cx="0" cy="0"/>
        </a:xfrm>
      </p:grpSpPr>
      <p:sp>
        <p:nvSpPr>
          <p:cNvPr id="8" name="Espace réservé du texte 2">
            <a:extLst>
              <a:ext uri="{FF2B5EF4-FFF2-40B4-BE49-F238E27FC236}">
                <a16:creationId xmlns:a16="http://schemas.microsoft.com/office/drawing/2014/main" id="{4EAD6E2B-D8B7-7B43-AEEF-CBF001C12D15}"/>
              </a:ext>
            </a:extLst>
          </p:cNvPr>
          <p:cNvSpPr>
            <a:spLocks noGrp="1"/>
          </p:cNvSpPr>
          <p:nvPr>
            <p:ph type="body" sz="quarter" idx="13" hasCustomPrompt="1"/>
          </p:nvPr>
        </p:nvSpPr>
        <p:spPr>
          <a:xfrm>
            <a:off x="458790" y="402753"/>
            <a:ext cx="4856163" cy="267649"/>
          </a:xfrm>
          <a:prstGeom prst="rect">
            <a:avLst/>
          </a:prstGeom>
        </p:spPr>
        <p:txBody>
          <a:bodyPr/>
          <a:lstStyle>
            <a:lvl1pPr marL="0" indent="0">
              <a:buNone/>
              <a:defRPr sz="1400" spc="0">
                <a:solidFill>
                  <a:schemeClr val="accent1"/>
                </a:solidFill>
                <a:latin typeface="Gill Sans MT" panose="020B0502020104020203" pitchFamily="34" charset="0"/>
              </a:defRPr>
            </a:lvl1pPr>
          </a:lstStyle>
          <a:p>
            <a:pPr lvl="0"/>
            <a:r>
              <a:rPr lang="fr-FR"/>
              <a:t>PARTIE</a:t>
            </a:r>
          </a:p>
        </p:txBody>
      </p:sp>
      <p:sp>
        <p:nvSpPr>
          <p:cNvPr id="9" name="Espace réservé du texte 12">
            <a:extLst>
              <a:ext uri="{FF2B5EF4-FFF2-40B4-BE49-F238E27FC236}">
                <a16:creationId xmlns:a16="http://schemas.microsoft.com/office/drawing/2014/main" id="{27700EA3-36CC-494C-BDA3-EED4FA44D096}"/>
              </a:ext>
            </a:extLst>
          </p:cNvPr>
          <p:cNvSpPr>
            <a:spLocks noGrp="1"/>
          </p:cNvSpPr>
          <p:nvPr>
            <p:ph type="body" sz="quarter" idx="15" hasCustomPrompt="1"/>
          </p:nvPr>
        </p:nvSpPr>
        <p:spPr>
          <a:xfrm>
            <a:off x="458789" y="694950"/>
            <a:ext cx="10812185" cy="580957"/>
          </a:xfrm>
          <a:prstGeom prst="rect">
            <a:avLst/>
          </a:prstGeom>
        </p:spPr>
        <p:txBody>
          <a:bodyPr anchor="ctr"/>
          <a:lstStyle>
            <a:lvl1pPr marL="0" indent="0" algn="l" defTabSz="914354" rtl="0" eaLnBrk="1" latinLnBrk="0" hangingPunct="1">
              <a:buNone/>
              <a:defRPr lang="fr-FR" sz="3200" b="0" i="0" kern="1200" spc="0" dirty="0">
                <a:ln w="19050">
                  <a:noFill/>
                </a:ln>
                <a:solidFill>
                  <a:schemeClr val="tx1"/>
                </a:solidFill>
                <a:latin typeface="Gill Sans MT" panose="020B0502020104020203" pitchFamily="34" charset="0"/>
                <a:ea typeface="Gill Sans MT" panose="020B0502020104020203" pitchFamily="34" charset="0"/>
                <a:cs typeface="Arial" panose="020B0604020202020204" pitchFamily="34" charset="0"/>
              </a:defRPr>
            </a:lvl1pPr>
          </a:lstStyle>
          <a:p>
            <a:pPr lvl="0"/>
            <a:r>
              <a:rPr lang="fr-FR"/>
              <a:t>TITRE SLIDE</a:t>
            </a:r>
          </a:p>
        </p:txBody>
      </p:sp>
    </p:spTree>
    <p:extLst>
      <p:ext uri="{BB962C8B-B14F-4D97-AF65-F5344CB8AC3E}">
        <p14:creationId xmlns:p14="http://schemas.microsoft.com/office/powerpoint/2010/main" val="3141789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1_Diapositive Contenu avec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521500"/>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sp>
        <p:nvSpPr>
          <p:cNvPr id="7" name="Espace réservé du texte 2">
            <a:extLst>
              <a:ext uri="{FF2B5EF4-FFF2-40B4-BE49-F238E27FC236}">
                <a16:creationId xmlns:a16="http://schemas.microsoft.com/office/drawing/2014/main" id="{A34F3DA6-6CDE-DF42-B60D-82FA156288D4}"/>
              </a:ext>
            </a:extLst>
          </p:cNvPr>
          <p:cNvSpPr>
            <a:spLocks noGrp="1"/>
          </p:cNvSpPr>
          <p:nvPr>
            <p:ph type="body" sz="quarter" idx="14" hasCustomPrompt="1"/>
          </p:nvPr>
        </p:nvSpPr>
        <p:spPr>
          <a:xfrm>
            <a:off x="1389600" y="975100"/>
            <a:ext cx="10112400" cy="457200"/>
          </a:xfrm>
          <a:prstGeom prst="rect">
            <a:avLst/>
          </a:prstGeom>
        </p:spPr>
        <p:txBody>
          <a:bodyPr/>
          <a:lstStyle>
            <a:lvl1pPr>
              <a:buNone/>
              <a:defRPr sz="1800" b="0" i="1">
                <a:solidFill>
                  <a:schemeClr val="bg1">
                    <a:lumMod val="75000"/>
                  </a:schemeClr>
                </a:solidFill>
              </a:defRPr>
            </a:lvl1pPr>
          </a:lstStyle>
          <a:p>
            <a:pPr lvl="0"/>
            <a:r>
              <a:rPr lang="fr-FR"/>
              <a:t>Sous-titre</a:t>
            </a:r>
            <a:endParaRPr lang="en-GB"/>
          </a:p>
        </p:txBody>
      </p:sp>
      <p:cxnSp>
        <p:nvCxnSpPr>
          <p:cNvPr id="8" name="Connecteur droit 7">
            <a:extLst>
              <a:ext uri="{FF2B5EF4-FFF2-40B4-BE49-F238E27FC236}">
                <a16:creationId xmlns:a16="http://schemas.microsoft.com/office/drawing/2014/main" id="{DA8A07B2-32E6-A74E-A58A-766519F3EDB8}"/>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9" name="Espace réservé du numéro de diapositive 5">
            <a:extLst>
              <a:ext uri="{FF2B5EF4-FFF2-40B4-BE49-F238E27FC236}">
                <a16:creationId xmlns:a16="http://schemas.microsoft.com/office/drawing/2014/main" id="{7658F209-D6B9-6047-9D5C-3D4B3AEC1660}"/>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1727312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2_Diapositive Contenu sans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704825"/>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cxnSp>
        <p:nvCxnSpPr>
          <p:cNvPr id="7" name="Connecteur droit 6">
            <a:extLst>
              <a:ext uri="{FF2B5EF4-FFF2-40B4-BE49-F238E27FC236}">
                <a16:creationId xmlns:a16="http://schemas.microsoft.com/office/drawing/2014/main" id="{CEEDE8B3-C49B-5D45-BEB0-9DD9EC9101ED}"/>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FEC2BA50-E6FF-F249-888A-4897047DD878}"/>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2858141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 Page de gard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22B191D-6744-BA4D-B871-AAD92513842B}"/>
              </a:ext>
            </a:extLst>
          </p:cNvPr>
          <p:cNvSpPr>
            <a:spLocks noGrp="1"/>
          </p:cNvSpPr>
          <p:nvPr>
            <p:ph type="sldNum" sz="quarter" idx="12"/>
          </p:nvPr>
        </p:nvSpPr>
        <p:spPr>
          <a:xfrm>
            <a:off x="11339225"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pic>
        <p:nvPicPr>
          <p:cNvPr id="7" name="Image 6">
            <a:extLst>
              <a:ext uri="{FF2B5EF4-FFF2-40B4-BE49-F238E27FC236}">
                <a16:creationId xmlns:a16="http://schemas.microsoft.com/office/drawing/2014/main" id="{2DD321F5-8DA2-F747-94A0-F5FDF02A37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C4BF030-F800-8C4A-BE7B-F9C91B855C95}"/>
              </a:ext>
            </a:extLst>
          </p:cNvPr>
          <p:cNvSpPr/>
          <p:nvPr userDrawn="1"/>
        </p:nvSpPr>
        <p:spPr>
          <a:xfrm>
            <a:off x="2387600" y="1320800"/>
            <a:ext cx="7416800" cy="43561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B9DDF4A-8810-1541-8CE1-2BF88B2FFC6E}"/>
              </a:ext>
            </a:extLst>
          </p:cNvPr>
          <p:cNvSpPr txBox="1"/>
          <p:nvPr userDrawn="1"/>
        </p:nvSpPr>
        <p:spPr>
          <a:xfrm>
            <a:off x="3253047" y="3760598"/>
            <a:ext cx="5685907" cy="1200329"/>
          </a:xfrm>
          <a:prstGeom prst="rect">
            <a:avLst/>
          </a:prstGeom>
          <a:noFill/>
        </p:spPr>
        <p:txBody>
          <a:bodyPr wrap="square" rtlCol="0">
            <a:spAutoFit/>
          </a:bodyPr>
          <a:lstStyle/>
          <a:p>
            <a:pPr algn="ctr"/>
            <a:r>
              <a:rPr lang="fr-FR" sz="2400" b="1" kern="1200">
                <a:solidFill>
                  <a:schemeClr val="bg1"/>
                </a:solidFill>
                <a:effectLst/>
                <a:latin typeface="+mn-lt"/>
                <a:ea typeface="+mn-ea"/>
                <a:cs typeface="+mn-cs"/>
              </a:rPr>
              <a:t>Vers des modèles </a:t>
            </a:r>
          </a:p>
          <a:p>
            <a:pPr algn="ctr"/>
            <a:r>
              <a:rPr lang="fr-FR" sz="2400" b="1" kern="1200">
                <a:solidFill>
                  <a:schemeClr val="bg1"/>
                </a:solidFill>
                <a:effectLst/>
                <a:latin typeface="+mn-lt"/>
                <a:ea typeface="+mn-ea"/>
                <a:cs typeface="+mn-cs"/>
              </a:rPr>
              <a:t>de développement plus durables, </a:t>
            </a:r>
          </a:p>
          <a:p>
            <a:pPr algn="ctr"/>
            <a:r>
              <a:rPr lang="fr-FR" sz="2400" b="1" kern="1200">
                <a:solidFill>
                  <a:schemeClr val="bg1"/>
                </a:solidFill>
                <a:effectLst/>
                <a:latin typeface="+mn-lt"/>
                <a:ea typeface="+mn-ea"/>
                <a:cs typeface="+mn-cs"/>
              </a:rPr>
              <a:t>plus inclusifs et plus solidaires</a:t>
            </a:r>
          </a:p>
        </p:txBody>
      </p:sp>
      <p:pic>
        <p:nvPicPr>
          <p:cNvPr id="10" name="Image 9">
            <a:extLst>
              <a:ext uri="{FF2B5EF4-FFF2-40B4-BE49-F238E27FC236}">
                <a16:creationId xmlns:a16="http://schemas.microsoft.com/office/drawing/2014/main" id="{DBA6DADD-D5D7-1D4B-A100-426275C7540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15127" y="2231952"/>
            <a:ext cx="3361747" cy="668551"/>
          </a:xfrm>
          <a:prstGeom prst="rect">
            <a:avLst/>
          </a:prstGeom>
          <a:noFill/>
        </p:spPr>
      </p:pic>
    </p:spTree>
    <p:extLst>
      <p:ext uri="{BB962C8B-B14F-4D97-AF65-F5344CB8AC3E}">
        <p14:creationId xmlns:p14="http://schemas.microsoft.com/office/powerpoint/2010/main" val="206877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re de la présentati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B9E5F9A-102D-8048-97B0-6556AD4CB4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192456"/>
          </a:xfrm>
          <a:prstGeom prst="rect">
            <a:avLst/>
          </a:prstGeom>
        </p:spPr>
      </p:pic>
      <p:sp>
        <p:nvSpPr>
          <p:cNvPr id="13" name="Titre 1">
            <a:extLst>
              <a:ext uri="{FF2B5EF4-FFF2-40B4-BE49-F238E27FC236}">
                <a16:creationId xmlns:a16="http://schemas.microsoft.com/office/drawing/2014/main" id="{08DAE858-36AB-E741-AFE7-B412AF65BCD5}"/>
              </a:ext>
            </a:extLst>
          </p:cNvPr>
          <p:cNvSpPr txBox="1">
            <a:spLocks/>
          </p:cNvSpPr>
          <p:nvPr userDrawn="1"/>
        </p:nvSpPr>
        <p:spPr>
          <a:xfrm>
            <a:off x="634652" y="1290182"/>
            <a:ext cx="10922696" cy="4196726"/>
          </a:xfrm>
          <a:prstGeom prst="rect">
            <a:avLst/>
          </a:prstGeom>
          <a:solidFill>
            <a:srgbClr val="FFFFFF">
              <a:alpha val="60000"/>
            </a:srgbClr>
          </a:solidFill>
        </p:spPr>
        <p:txBody>
          <a:bodyPr anchor="t"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fr-FR" sz="3200" b="1">
                <a:solidFill>
                  <a:schemeClr val="accent6">
                    <a:lumMod val="75000"/>
                  </a:schemeClr>
                </a:solidFill>
                <a:latin typeface="Calibri"/>
                <a:cs typeface="Calibri"/>
              </a:rPr>
            </a:br>
            <a:endParaRPr lang="fr-FR" sz="3200" b="1">
              <a:solidFill>
                <a:schemeClr val="accent6">
                  <a:lumMod val="75000"/>
                </a:schemeClr>
              </a:solidFill>
              <a:latin typeface="Calibri"/>
              <a:cs typeface="Calibri"/>
            </a:endParaRPr>
          </a:p>
        </p:txBody>
      </p:sp>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cxnSp>
        <p:nvCxnSpPr>
          <p:cNvPr id="14" name="Connecteur droit 13">
            <a:extLst>
              <a:ext uri="{FF2B5EF4-FFF2-40B4-BE49-F238E27FC236}">
                <a16:creationId xmlns:a16="http://schemas.microsoft.com/office/drawing/2014/main" id="{3CBC6836-8FCD-FE42-BA41-18B24292B95C}"/>
              </a:ext>
            </a:extLst>
          </p:cNvPr>
          <p:cNvCxnSpPr>
            <a:cxnSpLocks/>
          </p:cNvCxnSpPr>
          <p:nvPr userDrawn="1"/>
        </p:nvCxnSpPr>
        <p:spPr>
          <a:xfrm flipV="1">
            <a:off x="1208433" y="2171635"/>
            <a:ext cx="0" cy="859664"/>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17" name="Espace réservé du texte 16">
            <a:extLst>
              <a:ext uri="{FF2B5EF4-FFF2-40B4-BE49-F238E27FC236}">
                <a16:creationId xmlns:a16="http://schemas.microsoft.com/office/drawing/2014/main" id="{9A5799C1-D10F-CD4B-BD2A-7860B0F8B15B}"/>
              </a:ext>
            </a:extLst>
          </p:cNvPr>
          <p:cNvSpPr>
            <a:spLocks noGrp="1"/>
          </p:cNvSpPr>
          <p:nvPr>
            <p:ph type="body" sz="quarter" idx="13" hasCustomPrompt="1"/>
          </p:nvPr>
        </p:nvSpPr>
        <p:spPr>
          <a:xfrm>
            <a:off x="1394048" y="1859452"/>
            <a:ext cx="9435600" cy="1144800"/>
          </a:xfrm>
          <a:prstGeom prst="rect">
            <a:avLst/>
          </a:prstGeom>
        </p:spPr>
        <p:txBody>
          <a:bodyPr anchor="ctr"/>
          <a:lstStyle>
            <a:lvl1pPr>
              <a:buNone/>
              <a:defRPr sz="3200" b="1">
                <a:solidFill>
                  <a:schemeClr val="tx1">
                    <a:lumMod val="75000"/>
                    <a:lumOff val="25000"/>
                  </a:schemeClr>
                </a:solidFill>
              </a:defRPr>
            </a:lvl1pPr>
          </a:lstStyle>
          <a:p>
            <a:pPr lvl="0"/>
            <a:r>
              <a:rPr lang="en-GB" sz="3200" b="1"/>
              <a:t>Titre de la </a:t>
            </a:r>
            <a:r>
              <a:rPr lang="en-GB" sz="3200" b="1" err="1"/>
              <a:t>présentation</a:t>
            </a:r>
            <a:endParaRPr lang="en-GB"/>
          </a:p>
        </p:txBody>
      </p:sp>
      <p:sp>
        <p:nvSpPr>
          <p:cNvPr id="19" name="Espace réservé du texte 18">
            <a:extLst>
              <a:ext uri="{FF2B5EF4-FFF2-40B4-BE49-F238E27FC236}">
                <a16:creationId xmlns:a16="http://schemas.microsoft.com/office/drawing/2014/main" id="{31B120B3-FF1A-464B-B72D-A0815F06B29B}"/>
              </a:ext>
            </a:extLst>
          </p:cNvPr>
          <p:cNvSpPr>
            <a:spLocks noGrp="1"/>
          </p:cNvSpPr>
          <p:nvPr>
            <p:ph type="body" sz="quarter" idx="14" hasCustomPrompt="1"/>
          </p:nvPr>
        </p:nvSpPr>
        <p:spPr>
          <a:xfrm>
            <a:off x="1206848" y="3603600"/>
            <a:ext cx="5029200" cy="1400400"/>
          </a:xfrm>
          <a:prstGeom prst="rect">
            <a:avLst/>
          </a:prstGeom>
        </p:spPr>
        <p:txBody>
          <a:bodyPr/>
          <a:lstStyle>
            <a:lvl1pPr>
              <a:buNone/>
              <a:defRPr sz="1800" b="1">
                <a:solidFill>
                  <a:schemeClr val="bg1"/>
                </a:solidFill>
              </a:defRPr>
            </a:lvl1pPr>
            <a:lvl2pPr>
              <a:buNone/>
              <a:defRPr/>
            </a:lvl2pPr>
            <a:lvl3pPr>
              <a:buNone/>
              <a:defRPr/>
            </a:lvl3pPr>
            <a:lvl4pPr>
              <a:buNone/>
              <a:defRPr/>
            </a:lvl4pPr>
            <a:lvl5pPr>
              <a:buNone/>
              <a:defRPr/>
            </a:lvl5pPr>
          </a:lstStyle>
          <a:p>
            <a:pPr lvl="0"/>
            <a:r>
              <a:rPr lang="en-GB" b="1"/>
              <a:t>Jour </a:t>
            </a:r>
            <a:r>
              <a:rPr lang="en-GB" b="1" err="1"/>
              <a:t>Mois</a:t>
            </a:r>
            <a:r>
              <a:rPr lang="en-GB" b="1"/>
              <a:t> </a:t>
            </a:r>
            <a:r>
              <a:rPr lang="en-GB" b="1" err="1"/>
              <a:t>Année</a:t>
            </a:r>
            <a:endParaRPr lang="en-GB"/>
          </a:p>
        </p:txBody>
      </p:sp>
      <p:pic>
        <p:nvPicPr>
          <p:cNvPr id="10" name="Image 9">
            <a:extLst>
              <a:ext uri="{FF2B5EF4-FFF2-40B4-BE49-F238E27FC236}">
                <a16:creationId xmlns:a16="http://schemas.microsoft.com/office/drawing/2014/main" id="{F2444DC5-84F5-B348-8364-6A4F7DD5A7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942900" y="4811323"/>
            <a:ext cx="2416970" cy="480663"/>
          </a:xfrm>
          <a:prstGeom prst="rect">
            <a:avLst/>
          </a:prstGeom>
          <a:noFill/>
        </p:spPr>
      </p:pic>
      <p:sp>
        <p:nvSpPr>
          <p:cNvPr id="12" name="Espace réservé du texte 2">
            <a:extLst>
              <a:ext uri="{FF2B5EF4-FFF2-40B4-BE49-F238E27FC236}">
                <a16:creationId xmlns:a16="http://schemas.microsoft.com/office/drawing/2014/main" id="{323C4845-2585-7844-A8D1-8BD6CF28C528}"/>
              </a:ext>
            </a:extLst>
          </p:cNvPr>
          <p:cNvSpPr>
            <a:spLocks noGrp="1"/>
          </p:cNvSpPr>
          <p:nvPr>
            <p:ph type="body" sz="quarter" idx="15" hasCustomPrompt="1"/>
          </p:nvPr>
        </p:nvSpPr>
        <p:spPr>
          <a:xfrm>
            <a:off x="1394048" y="2637871"/>
            <a:ext cx="10112400" cy="457200"/>
          </a:xfrm>
          <a:prstGeom prst="rect">
            <a:avLst/>
          </a:prstGeom>
        </p:spPr>
        <p:txBody>
          <a:bodyPr/>
          <a:lstStyle>
            <a:lvl1pPr>
              <a:buNone/>
              <a:defRPr sz="1800" b="0" i="1">
                <a:solidFill>
                  <a:schemeClr val="tx1">
                    <a:lumMod val="50000"/>
                    <a:lumOff val="50000"/>
                  </a:schemeClr>
                </a:solidFill>
              </a:defRPr>
            </a:lvl1pPr>
          </a:lstStyle>
          <a:p>
            <a:pPr lvl="0"/>
            <a:r>
              <a:rPr lang="fr-FR"/>
              <a:t>Sous-titre</a:t>
            </a:r>
            <a:endParaRPr lang="en-GB"/>
          </a:p>
        </p:txBody>
      </p:sp>
    </p:spTree>
    <p:extLst>
      <p:ext uri="{BB962C8B-B14F-4D97-AF65-F5344CB8AC3E}">
        <p14:creationId xmlns:p14="http://schemas.microsoft.com/office/powerpoint/2010/main" val="263290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D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Espace réservé de la date 7"/>
          <p:cNvSpPr>
            <a:spLocks noGrp="1"/>
          </p:cNvSpPr>
          <p:nvPr>
            <p:ph type="dt" sz="half" idx="10"/>
          </p:nvPr>
        </p:nvSpPr>
        <p:spPr bwMode="gray"/>
        <p:txBody>
          <a:bodyPr/>
          <a:lstStyle/>
          <a:p>
            <a:fld id="{FF163BE1-DA5E-4A48-9523-712A475D4F7A}" type="datetimeFigureOut">
              <a:rPr lang="en-GB" smtClean="0"/>
              <a:t>28/05/2024</a:t>
            </a:fld>
            <a:endParaRPr lang="en-GB"/>
          </a:p>
        </p:txBody>
      </p:sp>
      <p:sp>
        <p:nvSpPr>
          <p:cNvPr id="12" name="Espace réservé du pied de page 11"/>
          <p:cNvSpPr>
            <a:spLocks noGrp="1"/>
          </p:cNvSpPr>
          <p:nvPr>
            <p:ph type="ftr" sz="quarter" idx="12"/>
          </p:nvPr>
        </p:nvSpPr>
        <p:spPr bwMode="gray"/>
        <p:txBody>
          <a:bodyPr/>
          <a:lstStyle/>
          <a:p>
            <a:endParaRPr lang="en-GB"/>
          </a:p>
        </p:txBody>
      </p:sp>
      <p:sp>
        <p:nvSpPr>
          <p:cNvPr id="3" name="Titre 2"/>
          <p:cNvSpPr>
            <a:spLocks noGrp="1"/>
          </p:cNvSpPr>
          <p:nvPr>
            <p:ph type="title" hasCustomPrompt="1"/>
          </p:nvPr>
        </p:nvSpPr>
        <p:spPr bwMode="gray">
          <a:xfrm>
            <a:off x="1224001" y="3078002"/>
            <a:ext cx="9742452" cy="2340000"/>
          </a:xfrm>
          <a:prstGeom prst="rect">
            <a:avLst/>
          </a:prstGeom>
        </p:spPr>
        <p:txBody>
          <a:bodyPr anchor="t" anchorCtr="0"/>
          <a:lstStyle>
            <a:lvl1pPr>
              <a:lnSpc>
                <a:spcPct val="100000"/>
              </a:lnSpc>
              <a:defRPr/>
            </a:lvl1pPr>
          </a:lstStyle>
          <a:p>
            <a:r>
              <a:rPr lang="fr-FR" noProof="0"/>
              <a:t>titre</a:t>
            </a:r>
            <a:endParaRPr lang="fr-FR"/>
          </a:p>
        </p:txBody>
      </p:sp>
      <p:sp>
        <p:nvSpPr>
          <p:cNvPr id="7" name="Rectangle 6"/>
          <p:cNvSpPr/>
          <p:nvPr/>
        </p:nvSpPr>
        <p:spPr bwMode="gray">
          <a:xfrm>
            <a:off x="1224001" y="2790001"/>
            <a:ext cx="792000" cy="2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9"/>
          </a:p>
        </p:txBody>
      </p:sp>
      <p:sp>
        <p:nvSpPr>
          <p:cNvPr id="5" name="Espace réservé du texte 4"/>
          <p:cNvSpPr>
            <a:spLocks noGrp="1"/>
          </p:cNvSpPr>
          <p:nvPr>
            <p:ph type="body" sz="quarter" idx="13" hasCustomPrompt="1"/>
          </p:nvPr>
        </p:nvSpPr>
        <p:spPr>
          <a:xfrm>
            <a:off x="1225553" y="5432925"/>
            <a:ext cx="9740900" cy="540000"/>
          </a:xfrm>
          <a:prstGeom prst="rect">
            <a:avLst/>
          </a:prstGeom>
        </p:spPr>
        <p:txBody>
          <a:bodyPr anchor="b" anchorCtr="0"/>
          <a:lstStyle>
            <a:lvl1pPr marL="0" indent="0">
              <a:spcAft>
                <a:spcPts val="0"/>
              </a:spcAft>
              <a:buFontTx/>
              <a:buNone/>
              <a:defRPr sz="768"/>
            </a:lvl1pPr>
          </a:lstStyle>
          <a:p>
            <a:pPr lvl="0"/>
            <a:r>
              <a:rPr lang="fr-FR"/>
              <a:t>Texte</a:t>
            </a:r>
          </a:p>
        </p:txBody>
      </p:sp>
    </p:spTree>
    <p:extLst>
      <p:ext uri="{BB962C8B-B14F-4D97-AF65-F5344CB8AC3E}">
        <p14:creationId xmlns:p14="http://schemas.microsoft.com/office/powerpoint/2010/main" val="103579924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1_Agenda 4pts">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13" name="Ellipse 12">
            <a:extLst>
              <a:ext uri="{FF2B5EF4-FFF2-40B4-BE49-F238E27FC236}">
                <a16:creationId xmlns:a16="http://schemas.microsoft.com/office/drawing/2014/main" id="{3768D825-141A-C545-B7E0-3E2E5E6C85AB}"/>
              </a:ext>
            </a:extLst>
          </p:cNvPr>
          <p:cNvSpPr/>
          <p:nvPr userDrawn="1"/>
        </p:nvSpPr>
        <p:spPr>
          <a:xfrm>
            <a:off x="6096000" y="1382607"/>
            <a:ext cx="630000" cy="6286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t>1</a:t>
            </a:r>
          </a:p>
        </p:txBody>
      </p:sp>
      <p:sp>
        <p:nvSpPr>
          <p:cNvPr id="15" name="Espace réservé du texte 14">
            <a:extLst>
              <a:ext uri="{FF2B5EF4-FFF2-40B4-BE49-F238E27FC236}">
                <a16:creationId xmlns:a16="http://schemas.microsoft.com/office/drawing/2014/main" id="{96724816-3B2A-3942-8CEB-C2ADA677C5EE}"/>
              </a:ext>
            </a:extLst>
          </p:cNvPr>
          <p:cNvSpPr>
            <a:spLocks noGrp="1"/>
          </p:cNvSpPr>
          <p:nvPr>
            <p:ph type="body" sz="quarter" idx="14" hasCustomPrompt="1"/>
          </p:nvPr>
        </p:nvSpPr>
        <p:spPr>
          <a:xfrm>
            <a:off x="7215189" y="1402294"/>
            <a:ext cx="4024312" cy="609600"/>
          </a:xfrm>
          <a:prstGeom prst="rect">
            <a:avLst/>
          </a:prstGeom>
        </p:spPr>
        <p:txBody>
          <a:bodyPr anchor="ctr"/>
          <a:lstStyle>
            <a:lvl1pPr>
              <a:buNone/>
              <a:defRPr sz="1400">
                <a:latin typeface="+mn-lt"/>
              </a:defRPr>
            </a:lvl1pPr>
            <a:lvl2pPr>
              <a:buNone/>
              <a:defRPr sz="1400">
                <a:latin typeface="+mn-lt"/>
              </a:defRPr>
            </a:lvl2pPr>
            <a:lvl3pPr>
              <a:buNone/>
              <a:defRPr sz="1400">
                <a:latin typeface="+mn-lt"/>
              </a:defRPr>
            </a:lvl3pPr>
            <a:lvl4pPr>
              <a:buNone/>
              <a:defRPr sz="1400">
                <a:latin typeface="+mn-lt"/>
              </a:defRPr>
            </a:lvl4pPr>
            <a:lvl5pPr>
              <a:buNone/>
              <a:defRPr sz="1400">
                <a:latin typeface="+mn-lt"/>
              </a:defRPr>
            </a:lvl5pPr>
          </a:lstStyle>
          <a:p>
            <a:pPr lvl="0"/>
            <a:r>
              <a:rPr lang="fr-FR"/>
              <a:t>Titre de la partie 1</a:t>
            </a:r>
            <a:endParaRPr lang="en-GB"/>
          </a:p>
        </p:txBody>
      </p:sp>
      <p:sp>
        <p:nvSpPr>
          <p:cNvPr id="16" name="Ellipse 15">
            <a:extLst>
              <a:ext uri="{FF2B5EF4-FFF2-40B4-BE49-F238E27FC236}">
                <a16:creationId xmlns:a16="http://schemas.microsoft.com/office/drawing/2014/main" id="{954FFE09-122F-9443-9D4C-257621C3F05A}"/>
              </a:ext>
            </a:extLst>
          </p:cNvPr>
          <p:cNvSpPr/>
          <p:nvPr userDrawn="1"/>
        </p:nvSpPr>
        <p:spPr>
          <a:xfrm>
            <a:off x="6096000" y="2352038"/>
            <a:ext cx="630000" cy="6286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t>2</a:t>
            </a:r>
          </a:p>
        </p:txBody>
      </p:sp>
      <p:sp>
        <p:nvSpPr>
          <p:cNvPr id="17" name="Espace réservé du texte 14">
            <a:extLst>
              <a:ext uri="{FF2B5EF4-FFF2-40B4-BE49-F238E27FC236}">
                <a16:creationId xmlns:a16="http://schemas.microsoft.com/office/drawing/2014/main" id="{4F9C1E65-84D8-6441-8E21-03A479431786}"/>
              </a:ext>
            </a:extLst>
          </p:cNvPr>
          <p:cNvSpPr>
            <a:spLocks noGrp="1"/>
          </p:cNvSpPr>
          <p:nvPr>
            <p:ph type="body" sz="quarter" idx="15" hasCustomPrompt="1"/>
          </p:nvPr>
        </p:nvSpPr>
        <p:spPr>
          <a:xfrm>
            <a:off x="7215189" y="2371725"/>
            <a:ext cx="4024312" cy="609600"/>
          </a:xfrm>
          <a:prstGeom prst="rect">
            <a:avLst/>
          </a:prstGeom>
        </p:spPr>
        <p:txBody>
          <a:bodyPr anchor="ctr"/>
          <a:lstStyle>
            <a:lvl1pPr>
              <a:buNone/>
              <a:defRPr sz="1400">
                <a:latin typeface="+mn-lt"/>
              </a:defRPr>
            </a:lvl1pPr>
            <a:lvl2pPr>
              <a:buNone/>
              <a:defRPr sz="1400">
                <a:latin typeface="+mn-lt"/>
              </a:defRPr>
            </a:lvl2pPr>
            <a:lvl3pPr>
              <a:buNone/>
              <a:defRPr sz="1400">
                <a:latin typeface="+mn-lt"/>
              </a:defRPr>
            </a:lvl3pPr>
            <a:lvl4pPr>
              <a:buNone/>
              <a:defRPr sz="1400">
                <a:latin typeface="+mn-lt"/>
              </a:defRPr>
            </a:lvl4pPr>
            <a:lvl5pPr>
              <a:buNone/>
              <a:defRPr sz="1400">
                <a:latin typeface="+mn-lt"/>
              </a:defRPr>
            </a:lvl5pPr>
          </a:lstStyle>
          <a:p>
            <a:pPr lvl="0"/>
            <a:r>
              <a:rPr lang="fr-FR"/>
              <a:t>Titre de la partie 2</a:t>
            </a:r>
            <a:endParaRPr lang="en-GB"/>
          </a:p>
        </p:txBody>
      </p:sp>
      <p:sp>
        <p:nvSpPr>
          <p:cNvPr id="18" name="Ellipse 17">
            <a:extLst>
              <a:ext uri="{FF2B5EF4-FFF2-40B4-BE49-F238E27FC236}">
                <a16:creationId xmlns:a16="http://schemas.microsoft.com/office/drawing/2014/main" id="{D7A239CC-6A0C-BB40-A922-22D20F697E05}"/>
              </a:ext>
            </a:extLst>
          </p:cNvPr>
          <p:cNvSpPr/>
          <p:nvPr userDrawn="1"/>
        </p:nvSpPr>
        <p:spPr>
          <a:xfrm>
            <a:off x="6096000" y="3320832"/>
            <a:ext cx="630000" cy="6286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t>3</a:t>
            </a:r>
          </a:p>
        </p:txBody>
      </p:sp>
      <p:sp>
        <p:nvSpPr>
          <p:cNvPr id="19" name="Espace réservé du texte 14">
            <a:extLst>
              <a:ext uri="{FF2B5EF4-FFF2-40B4-BE49-F238E27FC236}">
                <a16:creationId xmlns:a16="http://schemas.microsoft.com/office/drawing/2014/main" id="{67D36D9D-883E-D743-99FE-408F5A1A45F1}"/>
              </a:ext>
            </a:extLst>
          </p:cNvPr>
          <p:cNvSpPr>
            <a:spLocks noGrp="1"/>
          </p:cNvSpPr>
          <p:nvPr>
            <p:ph type="body" sz="quarter" idx="16" hasCustomPrompt="1"/>
          </p:nvPr>
        </p:nvSpPr>
        <p:spPr>
          <a:xfrm>
            <a:off x="7215189" y="3340519"/>
            <a:ext cx="4024312" cy="609600"/>
          </a:xfrm>
          <a:prstGeom prst="rect">
            <a:avLst/>
          </a:prstGeom>
        </p:spPr>
        <p:txBody>
          <a:bodyPr anchor="ctr"/>
          <a:lstStyle>
            <a:lvl1pPr>
              <a:buNone/>
              <a:defRPr sz="1400">
                <a:latin typeface="+mn-lt"/>
              </a:defRPr>
            </a:lvl1pPr>
            <a:lvl2pPr>
              <a:buNone/>
              <a:defRPr sz="1400">
                <a:latin typeface="+mn-lt"/>
              </a:defRPr>
            </a:lvl2pPr>
            <a:lvl3pPr>
              <a:buNone/>
              <a:defRPr sz="1400">
                <a:latin typeface="+mn-lt"/>
              </a:defRPr>
            </a:lvl3pPr>
            <a:lvl4pPr>
              <a:buNone/>
              <a:defRPr sz="1400">
                <a:latin typeface="+mn-lt"/>
              </a:defRPr>
            </a:lvl4pPr>
            <a:lvl5pPr>
              <a:buNone/>
              <a:defRPr sz="1400">
                <a:latin typeface="+mn-lt"/>
              </a:defRPr>
            </a:lvl5pPr>
          </a:lstStyle>
          <a:p>
            <a:pPr lvl="0"/>
            <a:r>
              <a:rPr lang="fr-FR"/>
              <a:t>Titre de la partie 3</a:t>
            </a:r>
            <a:endParaRPr lang="en-GB"/>
          </a:p>
        </p:txBody>
      </p:sp>
      <p:sp>
        <p:nvSpPr>
          <p:cNvPr id="20" name="Ellipse 19">
            <a:extLst>
              <a:ext uri="{FF2B5EF4-FFF2-40B4-BE49-F238E27FC236}">
                <a16:creationId xmlns:a16="http://schemas.microsoft.com/office/drawing/2014/main" id="{9B76E30B-9076-DF41-BD80-70F8F8E9DB44}"/>
              </a:ext>
            </a:extLst>
          </p:cNvPr>
          <p:cNvSpPr/>
          <p:nvPr userDrawn="1"/>
        </p:nvSpPr>
        <p:spPr>
          <a:xfrm>
            <a:off x="6096000" y="4288989"/>
            <a:ext cx="630000" cy="6286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t>4</a:t>
            </a:r>
          </a:p>
        </p:txBody>
      </p:sp>
      <p:sp>
        <p:nvSpPr>
          <p:cNvPr id="21" name="Espace réservé du texte 14">
            <a:extLst>
              <a:ext uri="{FF2B5EF4-FFF2-40B4-BE49-F238E27FC236}">
                <a16:creationId xmlns:a16="http://schemas.microsoft.com/office/drawing/2014/main" id="{AC8EA7AC-792D-7F4A-8DBC-F2B8ECC55224}"/>
              </a:ext>
            </a:extLst>
          </p:cNvPr>
          <p:cNvSpPr>
            <a:spLocks noGrp="1"/>
          </p:cNvSpPr>
          <p:nvPr>
            <p:ph type="body" sz="quarter" idx="17" hasCustomPrompt="1"/>
          </p:nvPr>
        </p:nvSpPr>
        <p:spPr>
          <a:xfrm>
            <a:off x="7215189" y="4308676"/>
            <a:ext cx="4024312" cy="609600"/>
          </a:xfrm>
          <a:prstGeom prst="rect">
            <a:avLst/>
          </a:prstGeom>
        </p:spPr>
        <p:txBody>
          <a:bodyPr anchor="ctr"/>
          <a:lstStyle>
            <a:lvl1pPr>
              <a:buNone/>
              <a:defRPr sz="1400">
                <a:latin typeface="+mn-lt"/>
              </a:defRPr>
            </a:lvl1pPr>
            <a:lvl2pPr>
              <a:buNone/>
              <a:defRPr sz="1400">
                <a:latin typeface="+mn-lt"/>
              </a:defRPr>
            </a:lvl2pPr>
            <a:lvl3pPr>
              <a:buNone/>
              <a:defRPr sz="1400">
                <a:latin typeface="+mn-lt"/>
              </a:defRPr>
            </a:lvl3pPr>
            <a:lvl4pPr>
              <a:buNone/>
              <a:defRPr sz="1400">
                <a:latin typeface="+mn-lt"/>
              </a:defRPr>
            </a:lvl4pPr>
            <a:lvl5pPr>
              <a:buNone/>
              <a:defRPr sz="1400">
                <a:latin typeface="+mn-lt"/>
              </a:defRPr>
            </a:lvl5pPr>
          </a:lstStyle>
          <a:p>
            <a:pPr lvl="0"/>
            <a:r>
              <a:rPr lang="fr-FR"/>
              <a:t>Titre de la partie 4</a:t>
            </a:r>
            <a:endParaRPr lang="en-GB"/>
          </a:p>
        </p:txBody>
      </p:sp>
      <p:pic>
        <p:nvPicPr>
          <p:cNvPr id="12" name="Image 11">
            <a:extLst>
              <a:ext uri="{FF2B5EF4-FFF2-40B4-BE49-F238E27FC236}">
                <a16:creationId xmlns:a16="http://schemas.microsoft.com/office/drawing/2014/main" id="{017D1A6D-6EDD-494B-863E-3B02120C8D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68"/>
          <a:stretch/>
        </p:blipFill>
        <p:spPr>
          <a:xfrm>
            <a:off x="-2" y="0"/>
            <a:ext cx="5245302" cy="6201103"/>
          </a:xfrm>
          <a:prstGeom prst="rect">
            <a:avLst/>
          </a:prstGeom>
        </p:spPr>
      </p:pic>
      <p:sp>
        <p:nvSpPr>
          <p:cNvPr id="29" name="Titre 1">
            <a:extLst>
              <a:ext uri="{FF2B5EF4-FFF2-40B4-BE49-F238E27FC236}">
                <a16:creationId xmlns:a16="http://schemas.microsoft.com/office/drawing/2014/main" id="{DC215CCF-911E-0749-8649-5491BDE1A8D6}"/>
              </a:ext>
            </a:extLst>
          </p:cNvPr>
          <p:cNvSpPr txBox="1">
            <a:spLocks/>
          </p:cNvSpPr>
          <p:nvPr userDrawn="1"/>
        </p:nvSpPr>
        <p:spPr>
          <a:xfrm>
            <a:off x="321337" y="2252393"/>
            <a:ext cx="4613904" cy="1793882"/>
          </a:xfrm>
          <a:prstGeom prst="rect">
            <a:avLst/>
          </a:prstGeom>
          <a:solidFill>
            <a:srgbClr val="FFFFFF">
              <a:alpha val="60000"/>
            </a:srgbClr>
          </a:solidFill>
        </p:spPr>
        <p:txBody>
          <a:bodyPr anchor="t"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fr-FR" sz="3200" b="1">
                <a:solidFill>
                  <a:schemeClr val="accent6">
                    <a:lumMod val="75000"/>
                  </a:schemeClr>
                </a:solidFill>
                <a:latin typeface="Calibri"/>
                <a:cs typeface="Calibri"/>
              </a:rPr>
            </a:br>
            <a:endParaRPr lang="fr-FR" sz="3200" b="1">
              <a:solidFill>
                <a:schemeClr val="accent6">
                  <a:lumMod val="75000"/>
                </a:schemeClr>
              </a:solidFill>
              <a:latin typeface="Calibri"/>
              <a:cs typeface="Calibri"/>
            </a:endParaRPr>
          </a:p>
        </p:txBody>
      </p:sp>
      <p:cxnSp>
        <p:nvCxnSpPr>
          <p:cNvPr id="30" name="Connecteur droit 29">
            <a:extLst>
              <a:ext uri="{FF2B5EF4-FFF2-40B4-BE49-F238E27FC236}">
                <a16:creationId xmlns:a16="http://schemas.microsoft.com/office/drawing/2014/main" id="{423615A9-3552-524D-B7C6-BA295442B57E}"/>
              </a:ext>
            </a:extLst>
          </p:cNvPr>
          <p:cNvCxnSpPr>
            <a:cxnSpLocks/>
          </p:cNvCxnSpPr>
          <p:nvPr userDrawn="1"/>
        </p:nvCxnSpPr>
        <p:spPr>
          <a:xfrm>
            <a:off x="600324" y="3452400"/>
            <a:ext cx="1614556" cy="0"/>
          </a:xfrm>
          <a:prstGeom prst="line">
            <a:avLst/>
          </a:prstGeom>
          <a:ln>
            <a:solidFill>
              <a:srgbClr val="00942F"/>
            </a:solidFill>
          </a:ln>
          <a:effectLst/>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3152BF66-1DE9-C44F-8CB2-A81CACBCD797}"/>
              </a:ext>
            </a:extLst>
          </p:cNvPr>
          <p:cNvSpPr txBox="1"/>
          <p:nvPr userDrawn="1"/>
        </p:nvSpPr>
        <p:spPr>
          <a:xfrm>
            <a:off x="511195" y="2658234"/>
            <a:ext cx="3337200" cy="630942"/>
          </a:xfrm>
          <a:prstGeom prst="rect">
            <a:avLst/>
          </a:prstGeom>
          <a:noFill/>
        </p:spPr>
        <p:txBody>
          <a:bodyPr wrap="square" rtlCol="0" anchor="ctr">
            <a:spAutoFit/>
          </a:bodyPr>
          <a:lstStyle/>
          <a:p>
            <a:r>
              <a:rPr lang="en-GB" sz="3500" b="1">
                <a:solidFill>
                  <a:schemeClr val="tx1">
                    <a:lumMod val="75000"/>
                    <a:lumOff val="25000"/>
                  </a:schemeClr>
                </a:solidFill>
              </a:rPr>
              <a:t>Agenda</a:t>
            </a:r>
          </a:p>
        </p:txBody>
      </p:sp>
      <p:sp>
        <p:nvSpPr>
          <p:cNvPr id="22" name="Espace réservé du numéro de diapositive 5">
            <a:extLst>
              <a:ext uri="{FF2B5EF4-FFF2-40B4-BE49-F238E27FC236}">
                <a16:creationId xmlns:a16="http://schemas.microsoft.com/office/drawing/2014/main" id="{11B3787C-9A1A-8E40-B533-0C1FC5EED970}"/>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4109759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2_Agenda lib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45055DD-1F66-6140-B680-6B18E189D3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68"/>
          <a:stretch/>
        </p:blipFill>
        <p:spPr>
          <a:xfrm>
            <a:off x="-2" y="0"/>
            <a:ext cx="5245302" cy="6201103"/>
          </a:xfrm>
          <a:prstGeom prst="rect">
            <a:avLst/>
          </a:prstGeom>
        </p:spPr>
      </p:pic>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29" name="Titre 1">
            <a:extLst>
              <a:ext uri="{FF2B5EF4-FFF2-40B4-BE49-F238E27FC236}">
                <a16:creationId xmlns:a16="http://schemas.microsoft.com/office/drawing/2014/main" id="{DC215CCF-911E-0749-8649-5491BDE1A8D6}"/>
              </a:ext>
            </a:extLst>
          </p:cNvPr>
          <p:cNvSpPr txBox="1">
            <a:spLocks/>
          </p:cNvSpPr>
          <p:nvPr userDrawn="1"/>
        </p:nvSpPr>
        <p:spPr>
          <a:xfrm>
            <a:off x="321337" y="2252393"/>
            <a:ext cx="4613904" cy="1793882"/>
          </a:xfrm>
          <a:prstGeom prst="rect">
            <a:avLst/>
          </a:prstGeom>
          <a:solidFill>
            <a:srgbClr val="FFFFFF">
              <a:alpha val="60000"/>
            </a:srgbClr>
          </a:solidFill>
        </p:spPr>
        <p:txBody>
          <a:bodyPr anchor="t"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fr-FR" sz="3200" b="1">
                <a:solidFill>
                  <a:schemeClr val="accent6">
                    <a:lumMod val="75000"/>
                  </a:schemeClr>
                </a:solidFill>
                <a:latin typeface="Calibri"/>
                <a:cs typeface="Calibri"/>
              </a:rPr>
            </a:br>
            <a:endParaRPr lang="fr-FR" sz="3200" b="1">
              <a:solidFill>
                <a:schemeClr val="accent6">
                  <a:lumMod val="75000"/>
                </a:schemeClr>
              </a:solidFill>
              <a:latin typeface="Calibri"/>
              <a:cs typeface="Calibri"/>
            </a:endParaRPr>
          </a:p>
        </p:txBody>
      </p:sp>
      <p:cxnSp>
        <p:nvCxnSpPr>
          <p:cNvPr id="30" name="Connecteur droit 29">
            <a:extLst>
              <a:ext uri="{FF2B5EF4-FFF2-40B4-BE49-F238E27FC236}">
                <a16:creationId xmlns:a16="http://schemas.microsoft.com/office/drawing/2014/main" id="{423615A9-3552-524D-B7C6-BA295442B57E}"/>
              </a:ext>
            </a:extLst>
          </p:cNvPr>
          <p:cNvCxnSpPr>
            <a:cxnSpLocks/>
          </p:cNvCxnSpPr>
          <p:nvPr userDrawn="1"/>
        </p:nvCxnSpPr>
        <p:spPr>
          <a:xfrm>
            <a:off x="600324" y="3452400"/>
            <a:ext cx="1614556" cy="0"/>
          </a:xfrm>
          <a:prstGeom prst="line">
            <a:avLst/>
          </a:prstGeom>
          <a:ln>
            <a:solidFill>
              <a:srgbClr val="00942F"/>
            </a:solidFill>
          </a:ln>
          <a:effectLst/>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3152BF66-1DE9-C44F-8CB2-A81CACBCD797}"/>
              </a:ext>
            </a:extLst>
          </p:cNvPr>
          <p:cNvSpPr txBox="1"/>
          <p:nvPr userDrawn="1"/>
        </p:nvSpPr>
        <p:spPr>
          <a:xfrm>
            <a:off x="511195" y="2658234"/>
            <a:ext cx="3337200" cy="630942"/>
          </a:xfrm>
          <a:prstGeom prst="rect">
            <a:avLst/>
          </a:prstGeom>
          <a:noFill/>
        </p:spPr>
        <p:txBody>
          <a:bodyPr wrap="square" rtlCol="0" anchor="ctr">
            <a:spAutoFit/>
          </a:bodyPr>
          <a:lstStyle/>
          <a:p>
            <a:r>
              <a:rPr lang="en-GB" sz="3500" b="1">
                <a:solidFill>
                  <a:schemeClr val="tx1">
                    <a:lumMod val="75000"/>
                    <a:lumOff val="25000"/>
                  </a:schemeClr>
                </a:solidFill>
              </a:rPr>
              <a:t>Agenda</a:t>
            </a:r>
          </a:p>
        </p:txBody>
      </p:sp>
      <p:sp>
        <p:nvSpPr>
          <p:cNvPr id="9" name="Espace réservé du numéro de diapositive 5">
            <a:extLst>
              <a:ext uri="{FF2B5EF4-FFF2-40B4-BE49-F238E27FC236}">
                <a16:creationId xmlns:a16="http://schemas.microsoft.com/office/drawing/2014/main" id="{6F0EB3A0-689B-B141-BCAD-C9F8864DFF59}"/>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2417647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1_Diapositive Contenu avec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521500"/>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sp>
        <p:nvSpPr>
          <p:cNvPr id="7" name="Espace réservé du texte 2">
            <a:extLst>
              <a:ext uri="{FF2B5EF4-FFF2-40B4-BE49-F238E27FC236}">
                <a16:creationId xmlns:a16="http://schemas.microsoft.com/office/drawing/2014/main" id="{A34F3DA6-6CDE-DF42-B60D-82FA156288D4}"/>
              </a:ext>
            </a:extLst>
          </p:cNvPr>
          <p:cNvSpPr>
            <a:spLocks noGrp="1"/>
          </p:cNvSpPr>
          <p:nvPr>
            <p:ph type="body" sz="quarter" idx="14" hasCustomPrompt="1"/>
          </p:nvPr>
        </p:nvSpPr>
        <p:spPr>
          <a:xfrm>
            <a:off x="1389600" y="975100"/>
            <a:ext cx="10112400" cy="457200"/>
          </a:xfrm>
          <a:prstGeom prst="rect">
            <a:avLst/>
          </a:prstGeom>
        </p:spPr>
        <p:txBody>
          <a:bodyPr/>
          <a:lstStyle>
            <a:lvl1pPr>
              <a:buNone/>
              <a:defRPr sz="1800" b="0" i="1">
                <a:solidFill>
                  <a:schemeClr val="bg1">
                    <a:lumMod val="75000"/>
                  </a:schemeClr>
                </a:solidFill>
              </a:defRPr>
            </a:lvl1pPr>
          </a:lstStyle>
          <a:p>
            <a:pPr lvl="0"/>
            <a:r>
              <a:rPr lang="fr-FR"/>
              <a:t>Sous-titre</a:t>
            </a:r>
            <a:endParaRPr lang="en-GB"/>
          </a:p>
        </p:txBody>
      </p:sp>
      <p:cxnSp>
        <p:nvCxnSpPr>
          <p:cNvPr id="8" name="Connecteur droit 7">
            <a:extLst>
              <a:ext uri="{FF2B5EF4-FFF2-40B4-BE49-F238E27FC236}">
                <a16:creationId xmlns:a16="http://schemas.microsoft.com/office/drawing/2014/main" id="{DA8A07B2-32E6-A74E-A58A-766519F3EDB8}"/>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9" name="Espace réservé du numéro de diapositive 5">
            <a:extLst>
              <a:ext uri="{FF2B5EF4-FFF2-40B4-BE49-F238E27FC236}">
                <a16:creationId xmlns:a16="http://schemas.microsoft.com/office/drawing/2014/main" id="{7658F209-D6B9-6047-9D5C-3D4B3AEC1660}"/>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2556224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2_Diapositive Contenu sans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704825"/>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cxnSp>
        <p:nvCxnSpPr>
          <p:cNvPr id="7" name="Connecteur droit 6">
            <a:extLst>
              <a:ext uri="{FF2B5EF4-FFF2-40B4-BE49-F238E27FC236}">
                <a16:creationId xmlns:a16="http://schemas.microsoft.com/office/drawing/2014/main" id="{CEEDE8B3-C49B-5D45-BEB0-9DD9EC9101ED}"/>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FEC2BA50-E6FF-F249-888A-4897047DD878}"/>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975098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2_Diapositive Contenu sans sous-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3" name="Espace réservé du texte 2">
            <a:extLst>
              <a:ext uri="{FF2B5EF4-FFF2-40B4-BE49-F238E27FC236}">
                <a16:creationId xmlns:a16="http://schemas.microsoft.com/office/drawing/2014/main" id="{81FEF3B1-1BB2-5440-A8DD-FBE399363AE8}"/>
              </a:ext>
            </a:extLst>
          </p:cNvPr>
          <p:cNvSpPr>
            <a:spLocks noGrp="1"/>
          </p:cNvSpPr>
          <p:nvPr>
            <p:ph type="body" sz="quarter" idx="13" hasCustomPrompt="1"/>
          </p:nvPr>
        </p:nvSpPr>
        <p:spPr>
          <a:xfrm>
            <a:off x="1389600" y="704825"/>
            <a:ext cx="10112400" cy="457200"/>
          </a:xfrm>
          <a:prstGeom prst="rect">
            <a:avLst/>
          </a:prstGeom>
        </p:spPr>
        <p:txBody>
          <a:bodyPr/>
          <a:lstStyle>
            <a:lvl1pPr>
              <a:buNone/>
              <a:defRPr sz="2400" b="1">
                <a:solidFill>
                  <a:schemeClr val="tx1">
                    <a:lumMod val="75000"/>
                    <a:lumOff val="25000"/>
                  </a:schemeClr>
                </a:solidFill>
              </a:defRPr>
            </a:lvl1pPr>
          </a:lstStyle>
          <a:p>
            <a:pPr lvl="0"/>
            <a:r>
              <a:rPr lang="fr-FR"/>
              <a:t>Titre</a:t>
            </a:r>
            <a:endParaRPr lang="en-GB"/>
          </a:p>
        </p:txBody>
      </p:sp>
      <p:cxnSp>
        <p:nvCxnSpPr>
          <p:cNvPr id="7" name="Connecteur droit 6">
            <a:extLst>
              <a:ext uri="{FF2B5EF4-FFF2-40B4-BE49-F238E27FC236}">
                <a16:creationId xmlns:a16="http://schemas.microsoft.com/office/drawing/2014/main" id="{CEEDE8B3-C49B-5D45-BEB0-9DD9EC9101ED}"/>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FEC2BA50-E6FF-F249-888A-4897047DD878}"/>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426207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1_Transition sans s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12" name="Espace réservé du texte 2">
            <a:extLst>
              <a:ext uri="{FF2B5EF4-FFF2-40B4-BE49-F238E27FC236}">
                <a16:creationId xmlns:a16="http://schemas.microsoft.com/office/drawing/2014/main" id="{7775AA8C-D809-4743-A030-6F377B255153}"/>
              </a:ext>
            </a:extLst>
          </p:cNvPr>
          <p:cNvSpPr>
            <a:spLocks noGrp="1"/>
          </p:cNvSpPr>
          <p:nvPr>
            <p:ph type="body" sz="quarter" idx="14" hasCustomPrompt="1"/>
          </p:nvPr>
        </p:nvSpPr>
        <p:spPr>
          <a:xfrm>
            <a:off x="684000" y="4273545"/>
            <a:ext cx="8206798" cy="1134000"/>
          </a:xfrm>
          <a:prstGeom prst="rect">
            <a:avLst/>
          </a:prstGeom>
        </p:spPr>
        <p:txBody>
          <a:bodyPr anchor="ctr"/>
          <a:lstStyle>
            <a:lvl1pPr>
              <a:buNone/>
              <a:defRPr sz="3500" b="1">
                <a:solidFill>
                  <a:schemeClr val="tx1">
                    <a:lumMod val="75000"/>
                    <a:lumOff val="25000"/>
                  </a:schemeClr>
                </a:solidFill>
                <a:latin typeface="+mj-lt"/>
              </a:defRPr>
            </a:lvl1pPr>
          </a:lstStyle>
          <a:p>
            <a:pPr lvl="0"/>
            <a:r>
              <a:rPr lang="en-GB"/>
              <a:t>Titre de la </a:t>
            </a:r>
            <a:r>
              <a:rPr lang="en-GB" err="1"/>
              <a:t>partie</a:t>
            </a:r>
            <a:endParaRPr lang="en-GB"/>
          </a:p>
        </p:txBody>
      </p:sp>
      <p:cxnSp>
        <p:nvCxnSpPr>
          <p:cNvPr id="15" name="Connecteur droit 14">
            <a:extLst>
              <a:ext uri="{FF2B5EF4-FFF2-40B4-BE49-F238E27FC236}">
                <a16:creationId xmlns:a16="http://schemas.microsoft.com/office/drawing/2014/main" id="{EB02C87B-9809-F948-B91A-06D2C1C7BB81}"/>
              </a:ext>
            </a:extLst>
          </p:cNvPr>
          <p:cNvCxnSpPr>
            <a:cxnSpLocks/>
          </p:cNvCxnSpPr>
          <p:nvPr userDrawn="1"/>
        </p:nvCxnSpPr>
        <p:spPr>
          <a:xfrm flipV="1">
            <a:off x="509873" y="4637551"/>
            <a:ext cx="0" cy="41577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28FA778B-7F5F-F64F-8AB5-90F0833F48F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428999"/>
          </a:xfrm>
          <a:prstGeom prst="rect">
            <a:avLst/>
          </a:prstGeom>
        </p:spPr>
      </p:pic>
      <p:sp>
        <p:nvSpPr>
          <p:cNvPr id="8" name="Espace réservé du numéro de diapositive 5">
            <a:extLst>
              <a:ext uri="{FF2B5EF4-FFF2-40B4-BE49-F238E27FC236}">
                <a16:creationId xmlns:a16="http://schemas.microsoft.com/office/drawing/2014/main" id="{EF02165C-302B-9845-808F-AE8226C576A7}"/>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1387177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1_Transition avec s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12" name="Espace réservé du texte 2">
            <a:extLst>
              <a:ext uri="{FF2B5EF4-FFF2-40B4-BE49-F238E27FC236}">
                <a16:creationId xmlns:a16="http://schemas.microsoft.com/office/drawing/2014/main" id="{7775AA8C-D809-4743-A030-6F377B255153}"/>
              </a:ext>
            </a:extLst>
          </p:cNvPr>
          <p:cNvSpPr>
            <a:spLocks noGrp="1"/>
          </p:cNvSpPr>
          <p:nvPr>
            <p:ph type="body" sz="quarter" idx="14" hasCustomPrompt="1"/>
          </p:nvPr>
        </p:nvSpPr>
        <p:spPr>
          <a:xfrm>
            <a:off x="684000" y="4056375"/>
            <a:ext cx="8206798" cy="1134000"/>
          </a:xfrm>
          <a:prstGeom prst="rect">
            <a:avLst/>
          </a:prstGeom>
        </p:spPr>
        <p:txBody>
          <a:bodyPr anchor="ctr"/>
          <a:lstStyle>
            <a:lvl1pPr>
              <a:buNone/>
              <a:defRPr sz="3500" b="1">
                <a:solidFill>
                  <a:schemeClr val="tx1">
                    <a:lumMod val="75000"/>
                    <a:lumOff val="25000"/>
                  </a:schemeClr>
                </a:solidFill>
                <a:latin typeface="+mj-lt"/>
              </a:defRPr>
            </a:lvl1pPr>
          </a:lstStyle>
          <a:p>
            <a:pPr lvl="0"/>
            <a:r>
              <a:rPr lang="en-GB"/>
              <a:t>Titre de la </a:t>
            </a:r>
            <a:r>
              <a:rPr lang="en-GB" err="1"/>
              <a:t>partie</a:t>
            </a:r>
            <a:endParaRPr lang="en-GB"/>
          </a:p>
        </p:txBody>
      </p:sp>
      <p:sp>
        <p:nvSpPr>
          <p:cNvPr id="11" name="Espace réservé du texte 2">
            <a:extLst>
              <a:ext uri="{FF2B5EF4-FFF2-40B4-BE49-F238E27FC236}">
                <a16:creationId xmlns:a16="http://schemas.microsoft.com/office/drawing/2014/main" id="{47BD9506-BC99-FD49-A517-08627D87AE91}"/>
              </a:ext>
            </a:extLst>
          </p:cNvPr>
          <p:cNvSpPr>
            <a:spLocks noGrp="1"/>
          </p:cNvSpPr>
          <p:nvPr>
            <p:ph type="body" sz="quarter" idx="15" hasCustomPrompt="1"/>
          </p:nvPr>
        </p:nvSpPr>
        <p:spPr>
          <a:xfrm>
            <a:off x="684000" y="4950068"/>
            <a:ext cx="10112400" cy="457200"/>
          </a:xfrm>
          <a:prstGeom prst="rect">
            <a:avLst/>
          </a:prstGeom>
        </p:spPr>
        <p:txBody>
          <a:bodyPr/>
          <a:lstStyle>
            <a:lvl1pPr>
              <a:buNone/>
              <a:defRPr sz="2000" b="0" i="1">
                <a:solidFill>
                  <a:schemeClr val="bg1">
                    <a:lumMod val="75000"/>
                  </a:schemeClr>
                </a:solidFill>
              </a:defRPr>
            </a:lvl1pPr>
          </a:lstStyle>
          <a:p>
            <a:pPr lvl="0"/>
            <a:r>
              <a:rPr lang="fr-FR"/>
              <a:t>Sous-titre</a:t>
            </a:r>
            <a:endParaRPr lang="en-GB"/>
          </a:p>
        </p:txBody>
      </p:sp>
      <p:cxnSp>
        <p:nvCxnSpPr>
          <p:cNvPr id="15" name="Connecteur droit 14">
            <a:extLst>
              <a:ext uri="{FF2B5EF4-FFF2-40B4-BE49-F238E27FC236}">
                <a16:creationId xmlns:a16="http://schemas.microsoft.com/office/drawing/2014/main" id="{EB02C87B-9809-F948-B91A-06D2C1C7BB81}"/>
              </a:ext>
            </a:extLst>
          </p:cNvPr>
          <p:cNvCxnSpPr>
            <a:cxnSpLocks/>
          </p:cNvCxnSpPr>
          <p:nvPr userDrawn="1"/>
        </p:nvCxnSpPr>
        <p:spPr>
          <a:xfrm flipV="1">
            <a:off x="509873" y="4420381"/>
            <a:ext cx="0" cy="859664"/>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9" name="Espace réservé du numéro de diapositive 5">
            <a:extLst>
              <a:ext uri="{FF2B5EF4-FFF2-40B4-BE49-F238E27FC236}">
                <a16:creationId xmlns:a16="http://schemas.microsoft.com/office/drawing/2014/main" id="{A02103ED-8F12-1E43-BA71-B2008580310E}"/>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pic>
        <p:nvPicPr>
          <p:cNvPr id="10" name="Image 9">
            <a:extLst>
              <a:ext uri="{FF2B5EF4-FFF2-40B4-BE49-F238E27FC236}">
                <a16:creationId xmlns:a16="http://schemas.microsoft.com/office/drawing/2014/main" id="{A4732496-02C3-A743-9582-06C9E4AE78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428999"/>
          </a:xfrm>
          <a:prstGeom prst="rect">
            <a:avLst/>
          </a:prstGeom>
        </p:spPr>
      </p:pic>
    </p:spTree>
    <p:extLst>
      <p:ext uri="{BB962C8B-B14F-4D97-AF65-F5344CB8AC3E}">
        <p14:creationId xmlns:p14="http://schemas.microsoft.com/office/powerpoint/2010/main" val="515491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ontact">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253F7DBB-3FA8-E543-8B5F-9E5FF1363A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192456"/>
          </a:xfrm>
          <a:prstGeom prst="rect">
            <a:avLst/>
          </a:prstGeom>
        </p:spPr>
      </p:pic>
      <p:sp>
        <p:nvSpPr>
          <p:cNvPr id="4" name="Espace réservé de la date 3">
            <a:extLst>
              <a:ext uri="{FF2B5EF4-FFF2-40B4-BE49-F238E27FC236}">
                <a16:creationId xmlns:a16="http://schemas.microsoft.com/office/drawing/2014/main" id="{BB803EB5-AFD5-C54E-88E5-D6719E7E9273}"/>
              </a:ext>
            </a:extLst>
          </p:cNvPr>
          <p:cNvSpPr>
            <a:spLocks noGrp="1"/>
          </p:cNvSpPr>
          <p:nvPr>
            <p:ph type="dt" sz="half" idx="10"/>
          </p:nvPr>
        </p:nvSpPr>
        <p:spPr/>
        <p:txBody>
          <a:bodyPr/>
          <a:lstStyle/>
          <a:p>
            <a:fld id="{4803EF62-164E-F141-AB6D-ECF096701908}" type="datetime1">
              <a:rPr lang="fr-FR" smtClean="0"/>
              <a:t>28/05/2024</a:t>
            </a:fld>
            <a:endParaRPr lang="en-GB"/>
          </a:p>
        </p:txBody>
      </p:sp>
      <p:sp>
        <p:nvSpPr>
          <p:cNvPr id="5" name="Espace réservé du pied de page 4">
            <a:extLst>
              <a:ext uri="{FF2B5EF4-FFF2-40B4-BE49-F238E27FC236}">
                <a16:creationId xmlns:a16="http://schemas.microsoft.com/office/drawing/2014/main" id="{B9509429-5C0C-704E-BDAD-9C8F4D83BB8C}"/>
              </a:ext>
            </a:extLst>
          </p:cNvPr>
          <p:cNvSpPr>
            <a:spLocks noGrp="1"/>
          </p:cNvSpPr>
          <p:nvPr>
            <p:ph type="ftr" sz="quarter" idx="11"/>
          </p:nvPr>
        </p:nvSpPr>
        <p:spPr/>
        <p:txBody>
          <a:bodyPr/>
          <a:lstStyle/>
          <a:p>
            <a:endParaRPr lang="en-GB"/>
          </a:p>
        </p:txBody>
      </p:sp>
      <p:sp>
        <p:nvSpPr>
          <p:cNvPr id="8" name="Titre 1">
            <a:extLst>
              <a:ext uri="{FF2B5EF4-FFF2-40B4-BE49-F238E27FC236}">
                <a16:creationId xmlns:a16="http://schemas.microsoft.com/office/drawing/2014/main" id="{99D1177D-E41C-8E40-90F2-FFBA33729478}"/>
              </a:ext>
            </a:extLst>
          </p:cNvPr>
          <p:cNvSpPr txBox="1">
            <a:spLocks/>
          </p:cNvSpPr>
          <p:nvPr userDrawn="1"/>
        </p:nvSpPr>
        <p:spPr>
          <a:xfrm>
            <a:off x="634652" y="1290182"/>
            <a:ext cx="10922696" cy="3777764"/>
          </a:xfrm>
          <a:prstGeom prst="rect">
            <a:avLst/>
          </a:prstGeom>
          <a:solidFill>
            <a:srgbClr val="FFFFFF">
              <a:alpha val="60000"/>
            </a:srgbClr>
          </a:solidFill>
        </p:spPr>
        <p:txBody>
          <a:bodyPr anchor="t"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fr-FR" sz="3200" b="1">
                <a:solidFill>
                  <a:schemeClr val="accent6">
                    <a:lumMod val="75000"/>
                  </a:schemeClr>
                </a:solidFill>
                <a:latin typeface="Calibri"/>
                <a:cs typeface="Calibri"/>
              </a:rPr>
            </a:br>
            <a:endParaRPr lang="fr-FR" sz="3200" b="1">
              <a:solidFill>
                <a:schemeClr val="accent6">
                  <a:lumMod val="75000"/>
                </a:schemeClr>
              </a:solidFill>
              <a:latin typeface="Calibri"/>
              <a:cs typeface="Calibri"/>
            </a:endParaRPr>
          </a:p>
        </p:txBody>
      </p:sp>
      <p:cxnSp>
        <p:nvCxnSpPr>
          <p:cNvPr id="14" name="Connecteur droit 13">
            <a:extLst>
              <a:ext uri="{FF2B5EF4-FFF2-40B4-BE49-F238E27FC236}">
                <a16:creationId xmlns:a16="http://schemas.microsoft.com/office/drawing/2014/main" id="{F6C4191D-403E-6649-A71E-346EF7FC693C}"/>
              </a:ext>
            </a:extLst>
          </p:cNvPr>
          <p:cNvCxnSpPr>
            <a:cxnSpLocks/>
          </p:cNvCxnSpPr>
          <p:nvPr userDrawn="1"/>
        </p:nvCxnSpPr>
        <p:spPr>
          <a:xfrm>
            <a:off x="1655694" y="2880564"/>
            <a:ext cx="1667381" cy="0"/>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44C68EA8-2397-6144-8C02-3275BEBC2409}"/>
              </a:ext>
            </a:extLst>
          </p:cNvPr>
          <p:cNvSpPr txBox="1"/>
          <p:nvPr userDrawn="1"/>
        </p:nvSpPr>
        <p:spPr>
          <a:xfrm>
            <a:off x="1551325" y="2088000"/>
            <a:ext cx="3337200" cy="630942"/>
          </a:xfrm>
          <a:prstGeom prst="rect">
            <a:avLst/>
          </a:prstGeom>
          <a:noFill/>
        </p:spPr>
        <p:txBody>
          <a:bodyPr wrap="square" rtlCol="0" anchor="ctr">
            <a:spAutoFit/>
          </a:bodyPr>
          <a:lstStyle/>
          <a:p>
            <a:r>
              <a:rPr lang="en-GB" sz="3500" b="1">
                <a:solidFill>
                  <a:schemeClr val="tx1">
                    <a:lumMod val="75000"/>
                    <a:lumOff val="25000"/>
                  </a:schemeClr>
                </a:solidFill>
              </a:rPr>
              <a:t>Contact</a:t>
            </a:r>
          </a:p>
        </p:txBody>
      </p:sp>
      <p:sp>
        <p:nvSpPr>
          <p:cNvPr id="17" name="Espace réservé du texte 18">
            <a:extLst>
              <a:ext uri="{FF2B5EF4-FFF2-40B4-BE49-F238E27FC236}">
                <a16:creationId xmlns:a16="http://schemas.microsoft.com/office/drawing/2014/main" id="{E289A6EA-7DEC-3849-9791-163EAF320D0B}"/>
              </a:ext>
            </a:extLst>
          </p:cNvPr>
          <p:cNvSpPr>
            <a:spLocks noGrp="1"/>
          </p:cNvSpPr>
          <p:nvPr>
            <p:ph type="body" sz="quarter" idx="14" hasCustomPrompt="1"/>
          </p:nvPr>
        </p:nvSpPr>
        <p:spPr>
          <a:xfrm>
            <a:off x="1655694" y="3193244"/>
            <a:ext cx="5029200" cy="1244643"/>
          </a:xfrm>
          <a:prstGeom prst="rect">
            <a:avLst/>
          </a:prstGeom>
        </p:spPr>
        <p:txBody>
          <a:bodyPr/>
          <a:lstStyle>
            <a:lvl1pPr marL="0" marR="0" indent="-172857" algn="l" defTabSz="878113" rtl="0" eaLnBrk="1" fontAlgn="auto" latinLnBrk="0" hangingPunct="1">
              <a:lnSpc>
                <a:spcPct val="100000"/>
              </a:lnSpc>
              <a:spcBef>
                <a:spcPts val="0"/>
              </a:spcBef>
              <a:spcAft>
                <a:spcPts val="0"/>
              </a:spcAft>
              <a:buClrTx/>
              <a:buSzTx/>
              <a:buFont typeface="Arial" pitchFamily="34" charset="0"/>
              <a:buNone/>
              <a:tabLst/>
              <a:defRPr sz="1800" b="0">
                <a:solidFill>
                  <a:schemeClr val="bg1"/>
                </a:solidFill>
              </a:defRPr>
            </a:lvl1pPr>
            <a:lvl2pPr>
              <a:buNone/>
              <a:defRPr/>
            </a:lvl2pPr>
            <a:lvl3pPr>
              <a:buNone/>
              <a:defRPr/>
            </a:lvl3pPr>
            <a:lvl4pPr>
              <a:buNone/>
              <a:defRPr/>
            </a:lvl4pPr>
            <a:lvl5pPr>
              <a:buNone/>
              <a:defRPr/>
            </a:lvl5pPr>
          </a:lstStyle>
          <a:p>
            <a:pPr marL="0" marR="0" lvl="0" indent="-172857" algn="l" defTabSz="878113" rtl="0" eaLnBrk="1" fontAlgn="auto" latinLnBrk="0" hangingPunct="1">
              <a:lnSpc>
                <a:spcPct val="100000"/>
              </a:lnSpc>
              <a:spcBef>
                <a:spcPts val="0"/>
              </a:spcBef>
              <a:spcAft>
                <a:spcPts val="0"/>
              </a:spcAft>
              <a:buClrTx/>
              <a:buSzTx/>
              <a:buFont typeface="Arial" pitchFamily="34" charset="0"/>
              <a:buNone/>
              <a:tabLst/>
              <a:defRPr/>
            </a:pPr>
            <a:r>
              <a:rPr lang="fr-FR" b="1" noProof="0"/>
              <a:t>Nom Prénom, </a:t>
            </a:r>
            <a:r>
              <a:rPr lang="fr-FR" b="0" noProof="0"/>
              <a:t>Poste, Adresse mail</a:t>
            </a:r>
          </a:p>
          <a:p>
            <a:pPr marL="0" marR="0" lvl="0" indent="-172857" algn="l" defTabSz="878113" rtl="0" eaLnBrk="1" fontAlgn="auto" latinLnBrk="0" hangingPunct="1">
              <a:lnSpc>
                <a:spcPct val="100000"/>
              </a:lnSpc>
              <a:spcBef>
                <a:spcPts val="0"/>
              </a:spcBef>
              <a:spcAft>
                <a:spcPts val="0"/>
              </a:spcAft>
              <a:buClrTx/>
              <a:buSzTx/>
              <a:buFont typeface="Arial" pitchFamily="34" charset="0"/>
              <a:buNone/>
              <a:tabLst/>
              <a:defRPr/>
            </a:pPr>
            <a:r>
              <a:rPr lang="fr-FR" b="1" noProof="0"/>
              <a:t>Nom Prénom, </a:t>
            </a:r>
            <a:r>
              <a:rPr lang="fr-FR" b="0" noProof="0"/>
              <a:t>Poste, Adresse mail</a:t>
            </a:r>
            <a:endParaRPr lang="fr-FR" b="1" noProof="0"/>
          </a:p>
          <a:p>
            <a:pPr marL="0" marR="0" lvl="0" indent="-172857" algn="l" defTabSz="878113" rtl="0" eaLnBrk="1" fontAlgn="auto" latinLnBrk="0" hangingPunct="1">
              <a:lnSpc>
                <a:spcPct val="100000"/>
              </a:lnSpc>
              <a:spcBef>
                <a:spcPts val="0"/>
              </a:spcBef>
              <a:spcAft>
                <a:spcPts val="0"/>
              </a:spcAft>
              <a:buClrTx/>
              <a:buSzTx/>
              <a:buFont typeface="Arial" pitchFamily="34" charset="0"/>
              <a:buNone/>
              <a:tabLst/>
              <a:defRPr/>
            </a:pPr>
            <a:r>
              <a:rPr lang="fr-FR" b="1" noProof="0"/>
              <a:t>Nom Prénom, </a:t>
            </a:r>
            <a:r>
              <a:rPr lang="fr-FR" b="0" noProof="0"/>
              <a:t>Poste, Adresse mail</a:t>
            </a:r>
            <a:endParaRPr lang="fr-FR" b="1" noProof="0"/>
          </a:p>
          <a:p>
            <a:pPr marL="0" marR="0" lvl="0" indent="-172857" algn="l" defTabSz="878113" rtl="0" eaLnBrk="1" fontAlgn="auto" latinLnBrk="0" hangingPunct="1">
              <a:lnSpc>
                <a:spcPct val="100000"/>
              </a:lnSpc>
              <a:spcBef>
                <a:spcPts val="0"/>
              </a:spcBef>
              <a:spcAft>
                <a:spcPts val="0"/>
              </a:spcAft>
              <a:buClrTx/>
              <a:buSzTx/>
              <a:buFont typeface="Arial" pitchFamily="34" charset="0"/>
              <a:buNone/>
              <a:tabLst/>
              <a:defRPr/>
            </a:pPr>
            <a:r>
              <a:rPr lang="fr-FR" b="1" noProof="0"/>
              <a:t>Nom Prénom, </a:t>
            </a:r>
            <a:r>
              <a:rPr lang="fr-FR" b="0" noProof="0"/>
              <a:t>Poste, Adresse mail</a:t>
            </a:r>
            <a:endParaRPr lang="fr-FR" b="1" noProof="0"/>
          </a:p>
        </p:txBody>
      </p:sp>
      <p:sp>
        <p:nvSpPr>
          <p:cNvPr id="6" name="ZoneTexte 5">
            <a:extLst>
              <a:ext uri="{FF2B5EF4-FFF2-40B4-BE49-F238E27FC236}">
                <a16:creationId xmlns:a16="http://schemas.microsoft.com/office/drawing/2014/main" id="{3525A6D2-73D8-7A43-AAC2-FD862CCF4C12}"/>
              </a:ext>
            </a:extLst>
          </p:cNvPr>
          <p:cNvSpPr txBox="1"/>
          <p:nvPr userDrawn="1"/>
        </p:nvSpPr>
        <p:spPr>
          <a:xfrm>
            <a:off x="1221783" y="5387679"/>
            <a:ext cx="9748434" cy="476412"/>
          </a:xfrm>
          <a:prstGeom prst="rect">
            <a:avLst/>
          </a:prstGeom>
          <a:noFill/>
        </p:spPr>
        <p:txBody>
          <a:bodyPr wrap="square" rtlCol="0">
            <a:spAutoFit/>
          </a:bodyPr>
          <a:lstStyle/>
          <a:p>
            <a:pPr marL="0" marR="0" lvl="0" indent="0" algn="ctr" defTabSz="878113" rtl="0" eaLnBrk="1" fontAlgn="auto" latinLnBrk="0" hangingPunct="1">
              <a:lnSpc>
                <a:spcPct val="100000"/>
              </a:lnSpc>
              <a:spcBef>
                <a:spcPts val="0"/>
              </a:spcBef>
              <a:spcAft>
                <a:spcPts val="1345"/>
              </a:spcAft>
              <a:buClrTx/>
              <a:buSzTx/>
              <a:buFont typeface="Arial" pitchFamily="34" charset="0"/>
              <a:buNone/>
              <a:tabLst/>
              <a:defRPr/>
            </a:pPr>
            <a:r>
              <a:rPr kumimoji="0" lang="en-GB" sz="1248" b="1" i="0" u="none" strike="noStrike" kern="1200" cap="none" spc="0" normalizeH="0" baseline="0" noProof="0">
                <a:ln>
                  <a:noFill/>
                </a:ln>
                <a:solidFill>
                  <a:prstClr val="white">
                    <a:lumMod val="95000"/>
                  </a:prstClr>
                </a:solidFill>
                <a:effectLst/>
                <a:uLnTx/>
                <a:uFillTx/>
                <a:latin typeface="+mn-lt"/>
                <a:ea typeface="+mn-ea"/>
                <a:cs typeface="+mn-cs"/>
              </a:rPr>
              <a:t>TRANSITIONS </a:t>
            </a:r>
            <a:r>
              <a:rPr kumimoji="0" lang="en-GB" sz="1248" b="0" i="0" u="none" strike="noStrike" kern="1200" cap="none" spc="0" normalizeH="0" baseline="0" noProof="0">
                <a:ln>
                  <a:noFill/>
                </a:ln>
                <a:solidFill>
                  <a:prstClr val="white">
                    <a:lumMod val="95000"/>
                  </a:prstClr>
                </a:solidFill>
                <a:effectLst/>
                <a:uLnTx/>
                <a:uFillTx/>
                <a:latin typeface="+mn-lt"/>
                <a:ea typeface="+mn-ea"/>
                <a:cs typeface="+mn-cs"/>
              </a:rPr>
              <a:t>/ 21 rue du Faubourg Saint Antoine / 75011 Paris  / </a:t>
            </a:r>
            <a:r>
              <a:rPr kumimoji="0" lang="en-GB" sz="1248" b="0" i="0" u="none" strike="noStrike" kern="1200" cap="none" spc="0" normalizeH="0" baseline="0" noProof="0" err="1">
                <a:ln>
                  <a:noFill/>
                </a:ln>
                <a:solidFill>
                  <a:prstClr val="white">
                    <a:lumMod val="95000"/>
                  </a:prstClr>
                </a:solidFill>
                <a:effectLst/>
                <a:uLnTx/>
                <a:uFillTx/>
                <a:latin typeface="+mn-lt"/>
                <a:ea typeface="+mn-ea"/>
                <a:cs typeface="+mn-cs"/>
              </a:rPr>
              <a:t>contact@transitions-dd.com</a:t>
            </a:r>
            <a:r>
              <a:rPr kumimoji="0" lang="en-GB" sz="1248" b="0" i="0" u="none" strike="noStrike" kern="1200" cap="none" spc="0" normalizeH="0" baseline="0" noProof="0">
                <a:ln>
                  <a:noFill/>
                </a:ln>
                <a:solidFill>
                  <a:prstClr val="white">
                    <a:lumMod val="95000"/>
                  </a:prstClr>
                </a:solidFill>
                <a:effectLst/>
                <a:uLnTx/>
                <a:uFillTx/>
                <a:latin typeface="+mn-lt"/>
                <a:ea typeface="+mn-ea"/>
                <a:cs typeface="+mn-cs"/>
              </a:rPr>
              <a:t> / </a:t>
            </a:r>
            <a:r>
              <a:rPr kumimoji="0" lang="en-GB" sz="1248" b="0" i="0" u="none" strike="noStrike" kern="1200" cap="none" spc="0" normalizeH="0" baseline="0" noProof="0" err="1">
                <a:ln>
                  <a:noFill/>
                </a:ln>
                <a:solidFill>
                  <a:prstClr val="white">
                    <a:lumMod val="95000"/>
                  </a:prstClr>
                </a:solidFill>
                <a:effectLst/>
                <a:uLnTx/>
                <a:uFillTx/>
                <a:latin typeface="+mn-lt"/>
                <a:ea typeface="+mn-ea"/>
                <a:cs typeface="+mn-cs"/>
              </a:rPr>
              <a:t>www.transitions-dd.com</a:t>
            </a:r>
            <a:r>
              <a:rPr kumimoji="0" lang="en-GB" sz="1248" b="0" i="0" u="none" strike="noStrike" kern="1200" cap="none" spc="0" normalizeH="0" baseline="0" noProof="0">
                <a:ln>
                  <a:noFill/>
                </a:ln>
                <a:solidFill>
                  <a:prstClr val="white">
                    <a:lumMod val="95000"/>
                  </a:prstClr>
                </a:solidFill>
                <a:effectLst/>
                <a:uLnTx/>
                <a:uFillTx/>
                <a:latin typeface="+mn-lt"/>
                <a:ea typeface="+mn-ea"/>
                <a:cs typeface="+mn-cs"/>
              </a:rPr>
              <a:t> </a:t>
            </a:r>
            <a:br>
              <a:rPr kumimoji="0" lang="en-GB" sz="1248" b="0" i="0" u="none" strike="noStrike" kern="1200" cap="none" spc="0" normalizeH="0" baseline="0" noProof="0">
                <a:ln>
                  <a:noFill/>
                </a:ln>
                <a:solidFill>
                  <a:prstClr val="white">
                    <a:lumMod val="95000"/>
                  </a:prstClr>
                </a:solidFill>
                <a:effectLst/>
                <a:uLnTx/>
                <a:uFillTx/>
                <a:latin typeface="+mn-lt"/>
                <a:ea typeface="+mn-ea"/>
                <a:cs typeface="+mn-cs"/>
              </a:rPr>
            </a:br>
            <a:r>
              <a:rPr kumimoji="0" lang="en-GB" sz="1248" b="0" i="0" u="none" strike="noStrike" kern="1200" cap="none" spc="0" normalizeH="0" baseline="0" noProof="0">
                <a:ln>
                  <a:noFill/>
                </a:ln>
                <a:solidFill>
                  <a:prstClr val="white">
                    <a:lumMod val="95000"/>
                  </a:prstClr>
                </a:solidFill>
                <a:effectLst/>
                <a:uLnTx/>
                <a:uFillTx/>
                <a:latin typeface="+mn-lt"/>
                <a:ea typeface="+mn-ea"/>
                <a:cs typeface="+mn-cs"/>
              </a:rPr>
              <a:t>/SAS au capital de 700 € / RCS: Paris 499 944 783 00038 / N°TVA </a:t>
            </a:r>
            <a:r>
              <a:rPr kumimoji="0" lang="en-GB" sz="1248" b="0" i="0" u="none" strike="noStrike" kern="1200" cap="none" spc="0" normalizeH="0" baseline="0" noProof="0" err="1">
                <a:ln>
                  <a:noFill/>
                </a:ln>
                <a:solidFill>
                  <a:prstClr val="white">
                    <a:lumMod val="95000"/>
                  </a:prstClr>
                </a:solidFill>
                <a:effectLst/>
                <a:uLnTx/>
                <a:uFillTx/>
                <a:latin typeface="+mn-lt"/>
                <a:ea typeface="+mn-ea"/>
                <a:cs typeface="+mn-cs"/>
              </a:rPr>
              <a:t>Intracommunautaire</a:t>
            </a:r>
            <a:r>
              <a:rPr kumimoji="0" lang="en-GB" sz="1248" b="0" i="0" u="none" strike="noStrike" kern="1200" cap="none" spc="0" normalizeH="0" baseline="0" noProof="0">
                <a:ln>
                  <a:noFill/>
                </a:ln>
                <a:solidFill>
                  <a:prstClr val="white">
                    <a:lumMod val="95000"/>
                  </a:prstClr>
                </a:solidFill>
                <a:effectLst/>
                <a:uLnTx/>
                <a:uFillTx/>
                <a:latin typeface="+mn-lt"/>
                <a:ea typeface="+mn-ea"/>
                <a:cs typeface="+mn-cs"/>
              </a:rPr>
              <a:t>: FR88499944783</a:t>
            </a:r>
          </a:p>
        </p:txBody>
      </p:sp>
      <p:sp>
        <p:nvSpPr>
          <p:cNvPr id="13" name="Espace réservé du numéro de diapositive 5">
            <a:extLst>
              <a:ext uri="{FF2B5EF4-FFF2-40B4-BE49-F238E27FC236}">
                <a16:creationId xmlns:a16="http://schemas.microsoft.com/office/drawing/2014/main" id="{261B06B0-A1B1-CB4A-AC5E-95EF79DC6B61}"/>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spTree>
    <p:extLst>
      <p:ext uri="{BB962C8B-B14F-4D97-AF65-F5344CB8AC3E}">
        <p14:creationId xmlns:p14="http://schemas.microsoft.com/office/powerpoint/2010/main" val="1770545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201176-DE7D-7A4E-AA1B-32B5C25BBF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7"/>
          <a:stretch/>
        </p:blipFill>
        <p:spPr>
          <a:xfrm>
            <a:off x="-1" y="0"/>
            <a:ext cx="12304296" cy="3429000"/>
          </a:xfrm>
          <a:prstGeom prst="rect">
            <a:avLst/>
          </a:prstGeom>
        </p:spPr>
      </p:pic>
      <p:sp>
        <p:nvSpPr>
          <p:cNvPr id="2" name="Titre 1">
            <a:extLst>
              <a:ext uri="{FF2B5EF4-FFF2-40B4-BE49-F238E27FC236}">
                <a16:creationId xmlns:a16="http://schemas.microsoft.com/office/drawing/2014/main" id="{144ED6F8-0A29-FD49-A266-08F9BD3C0CAD}"/>
              </a:ext>
            </a:extLst>
          </p:cNvPr>
          <p:cNvSpPr>
            <a:spLocks noGrp="1"/>
          </p:cNvSpPr>
          <p:nvPr>
            <p:ph type="title"/>
          </p:nvPr>
        </p:nvSpPr>
        <p:spPr>
          <a:xfrm>
            <a:off x="1303626" y="3460298"/>
            <a:ext cx="10515600" cy="1500188"/>
          </a:xfrm>
          <a:prstGeom prst="rect">
            <a:avLst/>
          </a:prstGeom>
          <a:solidFill>
            <a:srgbClr val="FFFFFF">
              <a:alpha val="50196"/>
            </a:srgbClr>
          </a:solidFill>
        </p:spPr>
        <p:txBody>
          <a:bodyPr anchor="ctr"/>
          <a:lstStyle>
            <a:lvl1pPr algn="l">
              <a:defRPr sz="4000" b="1">
                <a:solidFill>
                  <a:schemeClr val="tx1">
                    <a:lumMod val="75000"/>
                    <a:lumOff val="25000"/>
                  </a:schemeClr>
                </a:solidFill>
              </a:defRPr>
            </a:lvl1pPr>
          </a:lstStyle>
          <a:p>
            <a:r>
              <a:rPr lang="fr-FR"/>
              <a:t>Modifiez le style du titre</a:t>
            </a:r>
          </a:p>
        </p:txBody>
      </p:sp>
      <p:sp>
        <p:nvSpPr>
          <p:cNvPr id="4" name="Espace réservé du numéro de diapositive 5">
            <a:extLst>
              <a:ext uri="{FF2B5EF4-FFF2-40B4-BE49-F238E27FC236}">
                <a16:creationId xmlns:a16="http://schemas.microsoft.com/office/drawing/2014/main" id="{10701A18-C352-0749-A0AB-A2DF047C5500}"/>
              </a:ext>
            </a:extLst>
          </p:cNvPr>
          <p:cNvSpPr>
            <a:spLocks noGrp="1"/>
          </p:cNvSpPr>
          <p:nvPr>
            <p:ph type="sldNum" sz="quarter" idx="12"/>
          </p:nvPr>
        </p:nvSpPr>
        <p:spPr>
          <a:xfrm>
            <a:off x="11194473" y="6379177"/>
            <a:ext cx="624753" cy="360001"/>
          </a:xfrm>
          <a:prstGeom prst="rect">
            <a:avLst/>
          </a:prstGeom>
        </p:spPr>
        <p:txBody>
          <a:bodyPr/>
          <a:lstStyle>
            <a:lvl1pPr>
              <a:defRPr>
                <a:solidFill>
                  <a:schemeClr val="bg1">
                    <a:lumMod val="65000"/>
                  </a:schemeClr>
                </a:solidFill>
              </a:defRPr>
            </a:lvl1pPr>
          </a:lstStyle>
          <a:p>
            <a:fld id="{BC5AE530-CE4F-F946-8AAD-BAE6C29BB4F9}" type="slidenum">
              <a:rPr lang="en-GB" smtClean="0"/>
              <a:pPr/>
              <a:t>‹N°›</a:t>
            </a:fld>
            <a:endParaRPr lang="en-GB"/>
          </a:p>
        </p:txBody>
      </p:sp>
      <p:cxnSp>
        <p:nvCxnSpPr>
          <p:cNvPr id="6" name="Connecteur droit 5">
            <a:extLst>
              <a:ext uri="{FF2B5EF4-FFF2-40B4-BE49-F238E27FC236}">
                <a16:creationId xmlns:a16="http://schemas.microsoft.com/office/drawing/2014/main" id="{F8C24EA8-9D5F-9143-B118-ACFFACA66A45}"/>
              </a:ext>
            </a:extLst>
          </p:cNvPr>
          <p:cNvCxnSpPr>
            <a:cxnSpLocks/>
          </p:cNvCxnSpPr>
          <p:nvPr userDrawn="1"/>
        </p:nvCxnSpPr>
        <p:spPr>
          <a:xfrm>
            <a:off x="1193049" y="39238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33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hasCustomPrompt="1"/>
          </p:nvPr>
        </p:nvSpPr>
        <p:spPr bwMode="gray">
          <a:xfrm>
            <a:off x="1224000" y="3078000"/>
            <a:ext cx="9742451" cy="2340000"/>
          </a:xfrm>
        </p:spPr>
        <p:txBody>
          <a:bodyPr anchor="t" anchorCtr="0"/>
          <a:lstStyle>
            <a:lvl1pPr>
              <a:lnSpc>
                <a:spcPct val="100000"/>
              </a:lnSpc>
              <a:defRPr sz="4000" b="1">
                <a:latin typeface="Arial" panose="020B0604020202020204" pitchFamily="34" charset="0"/>
                <a:cs typeface="Arial" panose="020B0604020202020204" pitchFamily="34" charset="0"/>
              </a:defRPr>
            </a:lvl1pPr>
          </a:lstStyle>
          <a:p>
            <a:r>
              <a:rPr lang="en-GB" noProof="0"/>
              <a:t>Titre</a:t>
            </a:r>
          </a:p>
        </p:txBody>
      </p:sp>
      <p:sp>
        <p:nvSpPr>
          <p:cNvPr id="2" name="ZoneTexte 1">
            <a:extLst>
              <a:ext uri="{FF2B5EF4-FFF2-40B4-BE49-F238E27FC236}">
                <a16:creationId xmlns:a16="http://schemas.microsoft.com/office/drawing/2014/main" id="{5B8EF221-9610-6548-8ADF-2E34968C30A8}"/>
              </a:ext>
            </a:extLst>
          </p:cNvPr>
          <p:cNvSpPr txBox="1"/>
          <p:nvPr userDrawn="1"/>
        </p:nvSpPr>
        <p:spPr>
          <a:xfrm>
            <a:off x="1443038" y="3814763"/>
            <a:ext cx="184731" cy="369332"/>
          </a:xfrm>
          <a:prstGeom prst="rect">
            <a:avLst/>
          </a:prstGeom>
          <a:noFill/>
        </p:spPr>
        <p:txBody>
          <a:bodyPr wrap="none" rtlCol="0">
            <a:spAutoFit/>
          </a:bodyPr>
          <a:lstStyle/>
          <a:p>
            <a:endParaRPr lang="fr-FR"/>
          </a:p>
        </p:txBody>
      </p:sp>
      <p:sp>
        <p:nvSpPr>
          <p:cNvPr id="4" name="ZoneTexte 3">
            <a:extLst>
              <a:ext uri="{FF2B5EF4-FFF2-40B4-BE49-F238E27FC236}">
                <a16:creationId xmlns:a16="http://schemas.microsoft.com/office/drawing/2014/main" id="{3649741D-24CD-744F-A006-FC3514C519F0}"/>
              </a:ext>
            </a:extLst>
          </p:cNvPr>
          <p:cNvSpPr txBox="1"/>
          <p:nvPr userDrawn="1"/>
        </p:nvSpPr>
        <p:spPr>
          <a:xfrm>
            <a:off x="285750" y="2414588"/>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82556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201176-DE7D-7A4E-AA1B-32B5C25BBF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7"/>
          <a:stretch/>
        </p:blipFill>
        <p:spPr>
          <a:xfrm>
            <a:off x="-1" y="0"/>
            <a:ext cx="12304296" cy="3429000"/>
          </a:xfrm>
          <a:prstGeom prst="rect">
            <a:avLst/>
          </a:prstGeom>
        </p:spPr>
      </p:pic>
      <p:sp>
        <p:nvSpPr>
          <p:cNvPr id="2" name="Titre 1">
            <a:extLst>
              <a:ext uri="{FF2B5EF4-FFF2-40B4-BE49-F238E27FC236}">
                <a16:creationId xmlns:a16="http://schemas.microsoft.com/office/drawing/2014/main" id="{144ED6F8-0A29-FD49-A266-08F9BD3C0CAD}"/>
              </a:ext>
            </a:extLst>
          </p:cNvPr>
          <p:cNvSpPr>
            <a:spLocks noGrp="1"/>
          </p:cNvSpPr>
          <p:nvPr>
            <p:ph type="title"/>
          </p:nvPr>
        </p:nvSpPr>
        <p:spPr>
          <a:xfrm>
            <a:off x="1303626" y="3460298"/>
            <a:ext cx="10515600" cy="1500188"/>
          </a:xfrm>
          <a:prstGeom prst="rect">
            <a:avLst/>
          </a:prstGeom>
          <a:solidFill>
            <a:srgbClr val="FFFFFF">
              <a:alpha val="50196"/>
            </a:srgbClr>
          </a:solidFill>
        </p:spPr>
        <p:txBody>
          <a:bodyPr anchor="ctr"/>
          <a:lstStyle>
            <a:lvl1pPr algn="l">
              <a:defRPr sz="4000" b="1">
                <a:solidFill>
                  <a:schemeClr val="tx1">
                    <a:lumMod val="75000"/>
                    <a:lumOff val="25000"/>
                  </a:schemeClr>
                </a:solidFill>
              </a:defRPr>
            </a:lvl1pPr>
          </a:lstStyle>
          <a:p>
            <a:r>
              <a:rPr lang="fr-FR"/>
              <a:t>Modifiez le style du titre</a:t>
            </a:r>
          </a:p>
        </p:txBody>
      </p:sp>
      <p:sp>
        <p:nvSpPr>
          <p:cNvPr id="4" name="Espace réservé du numéro de diapositive 5">
            <a:extLst>
              <a:ext uri="{FF2B5EF4-FFF2-40B4-BE49-F238E27FC236}">
                <a16:creationId xmlns:a16="http://schemas.microsoft.com/office/drawing/2014/main" id="{10701A18-C352-0749-A0AB-A2DF047C5500}"/>
              </a:ext>
            </a:extLst>
          </p:cNvPr>
          <p:cNvSpPr>
            <a:spLocks noGrp="1"/>
          </p:cNvSpPr>
          <p:nvPr>
            <p:ph type="sldNum" sz="quarter" idx="12"/>
          </p:nvPr>
        </p:nvSpPr>
        <p:spPr>
          <a:xfrm>
            <a:off x="11194473" y="6379177"/>
            <a:ext cx="624753" cy="360001"/>
          </a:xfrm>
          <a:prstGeom prst="rect">
            <a:avLst/>
          </a:prstGeom>
        </p:spPr>
        <p:txBody>
          <a:bodyPr/>
          <a:lstStyle>
            <a:lvl1pPr>
              <a:defRPr>
                <a:solidFill>
                  <a:schemeClr val="bg1">
                    <a:lumMod val="65000"/>
                  </a:schemeClr>
                </a:solidFill>
              </a:defRPr>
            </a:lvl1pPr>
          </a:lstStyle>
          <a:p>
            <a:fld id="{BC5AE530-CE4F-F946-8AAD-BAE6C29BB4F9}" type="slidenum">
              <a:rPr lang="en-GB" smtClean="0"/>
              <a:pPr/>
              <a:t>‹N°›</a:t>
            </a:fld>
            <a:endParaRPr lang="en-GB"/>
          </a:p>
        </p:txBody>
      </p:sp>
      <p:cxnSp>
        <p:nvCxnSpPr>
          <p:cNvPr id="6" name="Connecteur droit 5">
            <a:extLst>
              <a:ext uri="{FF2B5EF4-FFF2-40B4-BE49-F238E27FC236}">
                <a16:creationId xmlns:a16="http://schemas.microsoft.com/office/drawing/2014/main" id="{F8C24EA8-9D5F-9143-B118-ACFFACA66A45}"/>
              </a:ext>
            </a:extLst>
          </p:cNvPr>
          <p:cNvCxnSpPr>
            <a:cxnSpLocks/>
          </p:cNvCxnSpPr>
          <p:nvPr userDrawn="1"/>
        </p:nvCxnSpPr>
        <p:spPr>
          <a:xfrm>
            <a:off x="1193049" y="39238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759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143AB6B-D01B-0D44-88B2-C462A82DE2E3}"/>
              </a:ext>
            </a:extLst>
          </p:cNvPr>
          <p:cNvSpPr>
            <a:spLocks noGrp="1"/>
          </p:cNvSpPr>
          <p:nvPr>
            <p:ph type="title"/>
          </p:nvPr>
        </p:nvSpPr>
        <p:spPr>
          <a:xfrm>
            <a:off x="1280160" y="646176"/>
            <a:ext cx="10110216" cy="633984"/>
          </a:xfrm>
          <a:prstGeom prst="rect">
            <a:avLst/>
          </a:prstGeom>
        </p:spPr>
        <p:txBody>
          <a:bodyPr/>
          <a:lstStyle>
            <a:lvl1pPr algn="l">
              <a:defRPr sz="2400" b="1">
                <a:solidFill>
                  <a:schemeClr val="tx1">
                    <a:lumMod val="75000"/>
                    <a:lumOff val="25000"/>
                  </a:schemeClr>
                </a:solidFill>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1168718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Diapositive de titre">
  <p:cSld name="4_Diapositive de titre">
    <p:spTree>
      <p:nvGrpSpPr>
        <p:cNvPr id="1" name="Shape 27"/>
        <p:cNvGrpSpPr/>
        <p:nvPr/>
      </p:nvGrpSpPr>
      <p:grpSpPr>
        <a:xfrm>
          <a:off x="0" y="0"/>
          <a:ext cx="0" cy="0"/>
          <a:chOff x="0" y="0"/>
          <a:chExt cx="0" cy="0"/>
        </a:xfrm>
      </p:grpSpPr>
      <p:sp>
        <p:nvSpPr>
          <p:cNvPr id="28" name="Google Shape;28;p29"/>
          <p:cNvSpPr txBox="1">
            <a:spLocks noGrp="1"/>
          </p:cNvSpPr>
          <p:nvPr>
            <p:ph type="sldNum" idx="12"/>
          </p:nvPr>
        </p:nvSpPr>
        <p:spPr>
          <a:xfrm>
            <a:off x="11339225" y="6379177"/>
            <a:ext cx="480001" cy="360001"/>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fr-FR"/>
              <a:t>‹N°›</a:t>
            </a:fld>
            <a:endParaRPr/>
          </a:p>
        </p:txBody>
      </p:sp>
      <p:sp>
        <p:nvSpPr>
          <p:cNvPr id="29" name="Google Shape;29;p29"/>
          <p:cNvSpPr txBox="1">
            <a:spLocks noGrp="1"/>
          </p:cNvSpPr>
          <p:nvPr>
            <p:ph type="title"/>
          </p:nvPr>
        </p:nvSpPr>
        <p:spPr>
          <a:xfrm>
            <a:off x="1243584" y="658368"/>
            <a:ext cx="10110216" cy="63398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2400"/>
              <a:buFont typeface="Arial"/>
              <a:buNone/>
              <a:defRPr sz="2400" b="1">
                <a:solidFill>
                  <a:srgbClr val="3F3F3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6834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0404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32080">
              <a:lnSpc>
                <a:spcPct val="100000"/>
              </a:lnSpc>
              <a:spcBef>
                <a:spcPts val="25"/>
              </a:spcBef>
            </a:pPr>
            <a:fld id="{81D60167-4931-47E6-BA6A-407CBD079E47}" type="slidenum">
              <a:rPr sz="800" b="1" spc="-25" dirty="0">
                <a:latin typeface="Arial"/>
                <a:cs typeface="Arial"/>
              </a:rPr>
              <a:t>‹N°›</a:t>
            </a:fld>
            <a:endParaRPr sz="800">
              <a:latin typeface="Arial"/>
              <a:cs typeface="Arial"/>
            </a:endParaRPr>
          </a:p>
        </p:txBody>
      </p:sp>
    </p:spTree>
    <p:extLst>
      <p:ext uri="{BB962C8B-B14F-4D97-AF65-F5344CB8AC3E}">
        <p14:creationId xmlns:p14="http://schemas.microsoft.com/office/powerpoint/2010/main" val="115911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re simple">
    <p:spTree>
      <p:nvGrpSpPr>
        <p:cNvPr id="1" name=""/>
        <p:cNvGrpSpPr/>
        <p:nvPr/>
      </p:nvGrpSpPr>
      <p:grpSpPr>
        <a:xfrm>
          <a:off x="0" y="0"/>
          <a:ext cx="0" cy="0"/>
          <a:chOff x="0" y="0"/>
          <a:chExt cx="0" cy="0"/>
        </a:xfrm>
      </p:grpSpPr>
      <p:sp>
        <p:nvSpPr>
          <p:cNvPr id="8" name="Espace réservé du texte 2">
            <a:extLst>
              <a:ext uri="{FF2B5EF4-FFF2-40B4-BE49-F238E27FC236}">
                <a16:creationId xmlns:a16="http://schemas.microsoft.com/office/drawing/2014/main" id="{4EAD6E2B-D8B7-7B43-AEEF-CBF001C12D15}"/>
              </a:ext>
            </a:extLst>
          </p:cNvPr>
          <p:cNvSpPr>
            <a:spLocks noGrp="1"/>
          </p:cNvSpPr>
          <p:nvPr>
            <p:ph type="body" sz="quarter" idx="13" hasCustomPrompt="1"/>
          </p:nvPr>
        </p:nvSpPr>
        <p:spPr>
          <a:xfrm>
            <a:off x="458790" y="402753"/>
            <a:ext cx="4856163" cy="267649"/>
          </a:xfrm>
          <a:prstGeom prst="rect">
            <a:avLst/>
          </a:prstGeom>
        </p:spPr>
        <p:txBody>
          <a:bodyPr/>
          <a:lstStyle>
            <a:lvl1pPr marL="0" indent="0">
              <a:buNone/>
              <a:defRPr sz="1400" spc="0">
                <a:solidFill>
                  <a:schemeClr val="accent1"/>
                </a:solidFill>
                <a:latin typeface="Gill Sans MT" panose="020B0502020104020203" pitchFamily="34" charset="0"/>
              </a:defRPr>
            </a:lvl1pPr>
          </a:lstStyle>
          <a:p>
            <a:pPr lvl="0"/>
            <a:r>
              <a:rPr lang="fr-FR"/>
              <a:t>PARTIE</a:t>
            </a:r>
          </a:p>
        </p:txBody>
      </p:sp>
      <p:sp>
        <p:nvSpPr>
          <p:cNvPr id="9" name="Espace réservé du texte 12">
            <a:extLst>
              <a:ext uri="{FF2B5EF4-FFF2-40B4-BE49-F238E27FC236}">
                <a16:creationId xmlns:a16="http://schemas.microsoft.com/office/drawing/2014/main" id="{27700EA3-36CC-494C-BDA3-EED4FA44D096}"/>
              </a:ext>
            </a:extLst>
          </p:cNvPr>
          <p:cNvSpPr>
            <a:spLocks noGrp="1"/>
          </p:cNvSpPr>
          <p:nvPr>
            <p:ph type="body" sz="quarter" idx="15" hasCustomPrompt="1"/>
          </p:nvPr>
        </p:nvSpPr>
        <p:spPr>
          <a:xfrm>
            <a:off x="458789" y="694950"/>
            <a:ext cx="10812185" cy="580957"/>
          </a:xfrm>
          <a:prstGeom prst="rect">
            <a:avLst/>
          </a:prstGeom>
        </p:spPr>
        <p:txBody>
          <a:bodyPr anchor="ctr"/>
          <a:lstStyle>
            <a:lvl1pPr marL="0" indent="0" algn="l" defTabSz="914354" rtl="0" eaLnBrk="1" latinLnBrk="0" hangingPunct="1">
              <a:buNone/>
              <a:defRPr lang="fr-FR" sz="3200" b="0" i="0" kern="1200" spc="0" dirty="0">
                <a:ln w="19050">
                  <a:noFill/>
                </a:ln>
                <a:solidFill>
                  <a:schemeClr val="tx1"/>
                </a:solidFill>
                <a:latin typeface="Gill Sans MT" panose="020B0502020104020203" pitchFamily="34" charset="0"/>
                <a:ea typeface="Gill Sans MT" panose="020B0502020104020203" pitchFamily="34" charset="0"/>
                <a:cs typeface="Arial" panose="020B0604020202020204" pitchFamily="34" charset="0"/>
              </a:defRPr>
            </a:lvl1pPr>
          </a:lstStyle>
          <a:p>
            <a:pPr lvl="0"/>
            <a:r>
              <a:rPr lang="fr-FR"/>
              <a:t>TITRE SLIDE</a:t>
            </a:r>
          </a:p>
        </p:txBody>
      </p:sp>
    </p:spTree>
    <p:extLst>
      <p:ext uri="{BB962C8B-B14F-4D97-AF65-F5344CB8AC3E}">
        <p14:creationId xmlns:p14="http://schemas.microsoft.com/office/powerpoint/2010/main" val="1584368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jpeg"/><Relationship Id="rId2" Type="http://schemas.openxmlformats.org/officeDocument/2006/relationships/slideLayout" Target="../slideLayouts/slideLayout16.xml"/><Relationship Id="rId16" Type="http://schemas.openxmlformats.org/officeDocument/2006/relationships/image" Target="../media/image2.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9.sv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bwMode="gray">
          <a:xfrm>
            <a:off x="1" y="6498000"/>
            <a:ext cx="480001" cy="360001"/>
          </a:xfrm>
          <a:prstGeom prst="rect">
            <a:avLst/>
          </a:prstGeom>
          <a:ln>
            <a:solidFill>
              <a:schemeClr val="tx1">
                <a:alpha val="0"/>
              </a:schemeClr>
            </a:solidFill>
          </a:ln>
        </p:spPr>
        <p:txBody>
          <a:bodyPr vert="horz" lIns="0" tIns="0" rIns="0" bIns="0" rtlCol="0" anchor="ctr" anchorCtr="0">
            <a:noAutofit/>
          </a:bodyPr>
          <a:lstStyle>
            <a:lvl1pPr algn="ctr">
              <a:defRPr sz="481">
                <a:solidFill>
                  <a:schemeClr val="tx1">
                    <a:alpha val="0"/>
                  </a:schemeClr>
                </a:solidFill>
              </a:defRPr>
            </a:lvl1pPr>
          </a:lstStyle>
          <a:p>
            <a:fld id="{FF163BE1-DA5E-4A48-9523-712A475D4F7A}" type="datetimeFigureOut">
              <a:rPr lang="en-GB" smtClean="0"/>
              <a:t>28/05/2024</a:t>
            </a:fld>
            <a:endParaRPr lang="en-GB"/>
          </a:p>
        </p:txBody>
      </p:sp>
      <p:sp>
        <p:nvSpPr>
          <p:cNvPr id="5" name="Espace réservé du pied de page 4"/>
          <p:cNvSpPr>
            <a:spLocks noGrp="1"/>
          </p:cNvSpPr>
          <p:nvPr>
            <p:ph type="ftr" sz="quarter" idx="3"/>
          </p:nvPr>
        </p:nvSpPr>
        <p:spPr bwMode="gray">
          <a:xfrm>
            <a:off x="1" y="6498000"/>
            <a:ext cx="480001" cy="360001"/>
          </a:xfrm>
          <a:prstGeom prst="rect">
            <a:avLst/>
          </a:prstGeom>
          <a:ln>
            <a:solidFill>
              <a:schemeClr val="tx1">
                <a:alpha val="0"/>
              </a:schemeClr>
            </a:solidFill>
          </a:ln>
        </p:spPr>
        <p:txBody>
          <a:bodyPr vert="horz" lIns="0" tIns="0" rIns="0" bIns="0" rtlCol="0" anchor="ctr" anchorCtr="0">
            <a:noAutofit/>
          </a:bodyPr>
          <a:lstStyle>
            <a:lvl1pPr algn="ctr">
              <a:defRPr sz="481">
                <a:solidFill>
                  <a:schemeClr val="tx1">
                    <a:alpha val="0"/>
                  </a:schemeClr>
                </a:solidFill>
              </a:defRPr>
            </a:lvl1pPr>
          </a:lstStyle>
          <a:p>
            <a:endParaRPr lang="en-GB"/>
          </a:p>
        </p:txBody>
      </p:sp>
      <p:sp>
        <p:nvSpPr>
          <p:cNvPr id="6" name="Espace réservé du numéro de diapositive 5"/>
          <p:cNvSpPr>
            <a:spLocks noGrp="1"/>
          </p:cNvSpPr>
          <p:nvPr>
            <p:ph type="sldNum" sz="quarter" idx="4"/>
          </p:nvPr>
        </p:nvSpPr>
        <p:spPr bwMode="gray">
          <a:xfrm>
            <a:off x="11339225" y="6379177"/>
            <a:ext cx="480001" cy="360001"/>
          </a:xfrm>
          <a:prstGeom prst="rect">
            <a:avLst/>
          </a:prstGeom>
          <a:ln>
            <a:solidFill>
              <a:schemeClr val="tx1">
                <a:alpha val="0"/>
              </a:schemeClr>
            </a:solidFill>
          </a:ln>
        </p:spPr>
        <p:txBody>
          <a:bodyPr vert="horz" lIns="0" tIns="0" rIns="0" bIns="0" rtlCol="0" anchor="ctr" anchorCtr="0">
            <a:noAutofit/>
          </a:bodyPr>
          <a:lstStyle>
            <a:lvl1pPr algn="ctr">
              <a:defRPr sz="768" b="1">
                <a:solidFill>
                  <a:schemeClr val="tx1"/>
                </a:solidFill>
              </a:defRPr>
            </a:lvl1pPr>
          </a:lstStyle>
          <a:p>
            <a:fld id="{BC5AE530-CE4F-F946-8AAD-BAE6C29BB4F9}" type="slidenum">
              <a:rPr lang="en-GB" smtClean="0"/>
              <a:pPr/>
              <a:t>‹N°›</a:t>
            </a:fld>
            <a:endParaRPr lang="en-GB"/>
          </a:p>
        </p:txBody>
      </p:sp>
      <p:sp>
        <p:nvSpPr>
          <p:cNvPr id="2" name="Espace réservé du titre 1"/>
          <p:cNvSpPr>
            <a:spLocks noGrp="1"/>
          </p:cNvSpPr>
          <p:nvPr>
            <p:ph type="title"/>
          </p:nvPr>
        </p:nvSpPr>
        <p:spPr bwMode="gray">
          <a:xfrm>
            <a:off x="1224001" y="493202"/>
            <a:ext cx="9742452" cy="827999"/>
          </a:xfrm>
          <a:prstGeom prst="rect">
            <a:avLst/>
          </a:prstGeom>
        </p:spPr>
        <p:txBody>
          <a:bodyPr vert="horz" lIns="0" tIns="0" rIns="0" bIns="0" rtlCol="0" anchor="ctr" anchorCtr="0">
            <a:noAutofit/>
          </a:bodyPr>
          <a:lstStyle/>
          <a:p>
            <a:r>
              <a:rPr lang="fr-FR" noProof="0"/>
              <a:t>Titre</a:t>
            </a:r>
          </a:p>
        </p:txBody>
      </p:sp>
      <p:sp>
        <p:nvSpPr>
          <p:cNvPr id="3" name="Espace réservé du texte 2"/>
          <p:cNvSpPr>
            <a:spLocks noGrp="1"/>
          </p:cNvSpPr>
          <p:nvPr>
            <p:ph type="body" idx="1"/>
          </p:nvPr>
        </p:nvSpPr>
        <p:spPr bwMode="gray">
          <a:xfrm>
            <a:off x="1224002" y="1371600"/>
            <a:ext cx="9742452" cy="457835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pic>
        <p:nvPicPr>
          <p:cNvPr id="9" name="Image 8" descr="logo_couverture.pdf">
            <a:extLst>
              <a:ext uri="{FF2B5EF4-FFF2-40B4-BE49-F238E27FC236}">
                <a16:creationId xmlns:a16="http://schemas.microsoft.com/office/drawing/2014/main" id="{FEDE7F8A-F8B5-A24E-AF89-BA728462524A}"/>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bwMode="gray">
          <a:xfrm>
            <a:off x="5136545" y="6256936"/>
            <a:ext cx="1918912" cy="482132"/>
          </a:xfrm>
          <a:prstGeom prst="rect">
            <a:avLst/>
          </a:prstGeom>
          <a:solidFill>
            <a:schemeClr val="bg1"/>
          </a:solidFill>
        </p:spPr>
      </p:pic>
      <p:cxnSp>
        <p:nvCxnSpPr>
          <p:cNvPr id="8" name="Connecteur droit 7">
            <a:extLst>
              <a:ext uri="{FF2B5EF4-FFF2-40B4-BE49-F238E27FC236}">
                <a16:creationId xmlns:a16="http://schemas.microsoft.com/office/drawing/2014/main" id="{BC121988-A67F-AA45-BE10-315F3B4C4CE0}"/>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pic>
        <p:nvPicPr>
          <p:cNvPr id="10" name="Image 9" descr="trame01.jpg">
            <a:extLst>
              <a:ext uri="{FF2B5EF4-FFF2-40B4-BE49-F238E27FC236}">
                <a16:creationId xmlns:a16="http://schemas.microsoft.com/office/drawing/2014/main" id="{01639890-D8EB-1042-A5FE-CF5A5B24AB68}"/>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0" y="6219276"/>
            <a:ext cx="12192000" cy="638725"/>
          </a:xfrm>
          <a:prstGeom prst="rect">
            <a:avLst/>
          </a:prstGeom>
        </p:spPr>
      </p:pic>
      <p:pic>
        <p:nvPicPr>
          <p:cNvPr id="11" name="Image 10">
            <a:extLst>
              <a:ext uri="{FF2B5EF4-FFF2-40B4-BE49-F238E27FC236}">
                <a16:creationId xmlns:a16="http://schemas.microsoft.com/office/drawing/2014/main" id="{DE47ABFC-AD41-7741-AB91-1225C8431476}"/>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344087" y="6346346"/>
            <a:ext cx="1503825" cy="382630"/>
          </a:xfrm>
          <a:prstGeom prst="rect">
            <a:avLst/>
          </a:prstGeom>
        </p:spPr>
      </p:pic>
    </p:spTree>
    <p:extLst>
      <p:ext uri="{BB962C8B-B14F-4D97-AF65-F5344CB8AC3E}">
        <p14:creationId xmlns:p14="http://schemas.microsoft.com/office/powerpoint/2010/main" val="563842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70" r:id="rId7"/>
    <p:sldLayoutId id="2147483671" r:id="rId8"/>
    <p:sldLayoutId id="2147483672" r:id="rId9"/>
    <p:sldLayoutId id="2147483673" r:id="rId10"/>
    <p:sldLayoutId id="2147483674" r:id="rId11"/>
    <p:sldLayoutId id="2147483675" r:id="rId12"/>
    <p:sldLayoutId id="2147483676" r:id="rId13"/>
    <p:sldLayoutId id="2147483703" r:id="rId14"/>
  </p:sldLayoutIdLst>
  <p:hf hdr="0" ftr="0" dt="0"/>
  <p:txStyles>
    <p:titleStyle>
      <a:lvl1pPr algn="l" defTabSz="878113" rtl="0" eaLnBrk="1" latinLnBrk="0" hangingPunct="1">
        <a:lnSpc>
          <a:spcPct val="90000"/>
        </a:lnSpc>
        <a:spcBef>
          <a:spcPct val="0"/>
        </a:spcBef>
        <a:buNone/>
        <a:defRPr sz="2592" b="1" kern="1200">
          <a:solidFill>
            <a:schemeClr val="tx1">
              <a:lumMod val="75000"/>
              <a:lumOff val="25000"/>
            </a:schemeClr>
          </a:solidFill>
          <a:latin typeface="+mj-lt"/>
          <a:ea typeface="+mj-ea"/>
          <a:cs typeface="+mj-cs"/>
        </a:defRPr>
      </a:lvl1pPr>
    </p:titleStyle>
    <p:bodyStyle>
      <a:lvl1pPr marL="172857" indent="-172857" algn="l" defTabSz="878113" rtl="0" eaLnBrk="1" latinLnBrk="0" hangingPunct="1">
        <a:lnSpc>
          <a:spcPct val="100000"/>
        </a:lnSpc>
        <a:spcBef>
          <a:spcPts val="0"/>
        </a:spcBef>
        <a:spcAft>
          <a:spcPts val="1345"/>
        </a:spcAft>
        <a:buFont typeface="Arial" pitchFamily="34" charset="0"/>
        <a:buChar char="•"/>
        <a:defRPr sz="1248" kern="1200">
          <a:solidFill>
            <a:schemeClr val="tx1"/>
          </a:solidFill>
          <a:latin typeface="+mn-lt"/>
          <a:ea typeface="+mn-ea"/>
          <a:cs typeface="+mn-cs"/>
        </a:defRPr>
      </a:lvl1pPr>
      <a:lvl2pPr marL="570427" indent="-172857" algn="l" defTabSz="878113" rtl="0" eaLnBrk="1" latinLnBrk="0" hangingPunct="1">
        <a:lnSpc>
          <a:spcPct val="100000"/>
        </a:lnSpc>
        <a:spcBef>
          <a:spcPts val="0"/>
        </a:spcBef>
        <a:spcAft>
          <a:spcPts val="1345"/>
        </a:spcAft>
        <a:buSzPct val="70000"/>
        <a:buFont typeface="Arial" pitchFamily="34" charset="0"/>
        <a:buChar char="•"/>
        <a:defRPr sz="1248" kern="1200">
          <a:solidFill>
            <a:schemeClr val="tx1"/>
          </a:solidFill>
          <a:latin typeface="+mn-lt"/>
          <a:ea typeface="+mn-ea"/>
          <a:cs typeface="+mn-cs"/>
        </a:defRPr>
      </a:lvl2pPr>
      <a:lvl3pPr marL="1002569"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248" kern="1200">
          <a:solidFill>
            <a:schemeClr val="tx1"/>
          </a:solidFill>
          <a:latin typeface="+mn-lt"/>
          <a:ea typeface="+mn-ea"/>
          <a:cs typeface="+mn-cs"/>
        </a:defRPr>
      </a:lvl3pPr>
      <a:lvl4pPr marL="1417427" indent="-172857" algn="l" defTabSz="878113" rtl="0" eaLnBrk="1" latinLnBrk="0" hangingPunct="1">
        <a:lnSpc>
          <a:spcPct val="100000"/>
        </a:lnSpc>
        <a:spcBef>
          <a:spcPts val="0"/>
        </a:spcBef>
        <a:spcAft>
          <a:spcPts val="1345"/>
        </a:spcAft>
        <a:buSzPct val="60000"/>
        <a:buFont typeface="Arial" panose="020B0604020202020204" pitchFamily="34" charset="0"/>
        <a:buChar char="•"/>
        <a:defRPr sz="1153" kern="1200">
          <a:solidFill>
            <a:schemeClr val="tx1"/>
          </a:solidFill>
          <a:latin typeface="+mn-lt"/>
          <a:ea typeface="+mn-ea"/>
          <a:cs typeface="+mn-cs"/>
        </a:defRPr>
      </a:lvl4pPr>
      <a:lvl5pPr marL="1832283"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056" kern="1200">
          <a:solidFill>
            <a:schemeClr val="tx1"/>
          </a:solidFill>
          <a:latin typeface="+mn-lt"/>
          <a:ea typeface="+mn-ea"/>
          <a:cs typeface="+mn-cs"/>
        </a:defRPr>
      </a:lvl5pPr>
      <a:lvl6pPr marL="241481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853867"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292921"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73198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9pPr>
    </p:bodyStyle>
    <p:otherStyle>
      <a:defPPr>
        <a:defRPr lang="fr-FR"/>
      </a:defPPr>
      <a:lvl1pPr marL="0" algn="l" defTabSz="878113" rtl="0" eaLnBrk="1" latinLnBrk="0" hangingPunct="1">
        <a:defRPr sz="1729" kern="1200">
          <a:solidFill>
            <a:schemeClr val="tx1"/>
          </a:solidFill>
          <a:latin typeface="+mn-lt"/>
          <a:ea typeface="+mn-ea"/>
          <a:cs typeface="+mn-cs"/>
        </a:defRPr>
      </a:lvl1pPr>
      <a:lvl2pPr marL="439056" algn="l" defTabSz="878113" rtl="0" eaLnBrk="1" latinLnBrk="0" hangingPunct="1">
        <a:defRPr sz="1729" kern="1200">
          <a:solidFill>
            <a:schemeClr val="tx1"/>
          </a:solidFill>
          <a:latin typeface="+mn-lt"/>
          <a:ea typeface="+mn-ea"/>
          <a:cs typeface="+mn-cs"/>
        </a:defRPr>
      </a:lvl2pPr>
      <a:lvl3pPr marL="878113" algn="l" defTabSz="878113" rtl="0" eaLnBrk="1" latinLnBrk="0" hangingPunct="1">
        <a:defRPr sz="1729" kern="1200">
          <a:solidFill>
            <a:schemeClr val="tx1"/>
          </a:solidFill>
          <a:latin typeface="+mn-lt"/>
          <a:ea typeface="+mn-ea"/>
          <a:cs typeface="+mn-cs"/>
        </a:defRPr>
      </a:lvl3pPr>
      <a:lvl4pPr marL="1317169" algn="l" defTabSz="878113" rtl="0" eaLnBrk="1" latinLnBrk="0" hangingPunct="1">
        <a:defRPr sz="1729" kern="1200">
          <a:solidFill>
            <a:schemeClr val="tx1"/>
          </a:solidFill>
          <a:latin typeface="+mn-lt"/>
          <a:ea typeface="+mn-ea"/>
          <a:cs typeface="+mn-cs"/>
        </a:defRPr>
      </a:lvl4pPr>
      <a:lvl5pPr marL="1756225" algn="l" defTabSz="878113" rtl="0" eaLnBrk="1" latinLnBrk="0" hangingPunct="1">
        <a:defRPr sz="1729" kern="1200">
          <a:solidFill>
            <a:schemeClr val="tx1"/>
          </a:solidFill>
          <a:latin typeface="+mn-lt"/>
          <a:ea typeface="+mn-ea"/>
          <a:cs typeface="+mn-cs"/>
        </a:defRPr>
      </a:lvl5pPr>
      <a:lvl6pPr marL="2195282" algn="l" defTabSz="878113" rtl="0" eaLnBrk="1" latinLnBrk="0" hangingPunct="1">
        <a:defRPr sz="1729" kern="1200">
          <a:solidFill>
            <a:schemeClr val="tx1"/>
          </a:solidFill>
          <a:latin typeface="+mn-lt"/>
          <a:ea typeface="+mn-ea"/>
          <a:cs typeface="+mn-cs"/>
        </a:defRPr>
      </a:lvl6pPr>
      <a:lvl7pPr marL="2634338" algn="l" defTabSz="878113" rtl="0" eaLnBrk="1" latinLnBrk="0" hangingPunct="1">
        <a:defRPr sz="1729" kern="1200">
          <a:solidFill>
            <a:schemeClr val="tx1"/>
          </a:solidFill>
          <a:latin typeface="+mn-lt"/>
          <a:ea typeface="+mn-ea"/>
          <a:cs typeface="+mn-cs"/>
        </a:defRPr>
      </a:lvl7pPr>
      <a:lvl8pPr marL="3073394" algn="l" defTabSz="878113" rtl="0" eaLnBrk="1" latinLnBrk="0" hangingPunct="1">
        <a:defRPr sz="1729" kern="1200">
          <a:solidFill>
            <a:schemeClr val="tx1"/>
          </a:solidFill>
          <a:latin typeface="+mn-lt"/>
          <a:ea typeface="+mn-ea"/>
          <a:cs typeface="+mn-cs"/>
        </a:defRPr>
      </a:lvl8pPr>
      <a:lvl9pPr marL="3512451" algn="l" defTabSz="878113" rtl="0" eaLnBrk="1" latinLnBrk="0" hangingPunct="1">
        <a:defRPr sz="172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bwMode="gray">
          <a:xfrm>
            <a:off x="1" y="6498000"/>
            <a:ext cx="480001" cy="360001"/>
          </a:xfrm>
          <a:prstGeom prst="rect">
            <a:avLst/>
          </a:prstGeom>
          <a:ln>
            <a:solidFill>
              <a:schemeClr val="tx1">
                <a:alpha val="0"/>
              </a:schemeClr>
            </a:solidFill>
          </a:ln>
        </p:spPr>
        <p:txBody>
          <a:bodyPr vert="horz" lIns="0" tIns="0" rIns="0" bIns="0" rtlCol="0" anchor="ctr" anchorCtr="0">
            <a:noAutofit/>
          </a:bodyPr>
          <a:lstStyle>
            <a:lvl1pPr algn="ctr">
              <a:defRPr sz="481">
                <a:solidFill>
                  <a:schemeClr val="tx1">
                    <a:alpha val="0"/>
                  </a:schemeClr>
                </a:solidFill>
              </a:defRPr>
            </a:lvl1pPr>
          </a:lstStyle>
          <a:p>
            <a:fld id="{FF163BE1-DA5E-4A48-9523-712A475D4F7A}" type="datetimeFigureOut">
              <a:rPr lang="en-GB" smtClean="0"/>
              <a:t>28/05/2024</a:t>
            </a:fld>
            <a:endParaRPr lang="en-GB"/>
          </a:p>
        </p:txBody>
      </p:sp>
      <p:sp>
        <p:nvSpPr>
          <p:cNvPr id="5" name="Espace réservé du pied de page 4"/>
          <p:cNvSpPr>
            <a:spLocks noGrp="1"/>
          </p:cNvSpPr>
          <p:nvPr>
            <p:ph type="ftr" sz="quarter" idx="3"/>
          </p:nvPr>
        </p:nvSpPr>
        <p:spPr bwMode="gray">
          <a:xfrm>
            <a:off x="1" y="6498000"/>
            <a:ext cx="480001" cy="360001"/>
          </a:xfrm>
          <a:prstGeom prst="rect">
            <a:avLst/>
          </a:prstGeom>
          <a:ln>
            <a:solidFill>
              <a:schemeClr val="tx1">
                <a:alpha val="0"/>
              </a:schemeClr>
            </a:solidFill>
          </a:ln>
        </p:spPr>
        <p:txBody>
          <a:bodyPr vert="horz" lIns="0" tIns="0" rIns="0" bIns="0" rtlCol="0" anchor="ctr" anchorCtr="0">
            <a:noAutofit/>
          </a:bodyPr>
          <a:lstStyle>
            <a:lvl1pPr algn="ctr">
              <a:defRPr sz="481">
                <a:solidFill>
                  <a:schemeClr val="tx1">
                    <a:alpha val="0"/>
                  </a:schemeClr>
                </a:solidFill>
              </a:defRPr>
            </a:lvl1pPr>
          </a:lstStyle>
          <a:p>
            <a:endParaRPr lang="en-GB"/>
          </a:p>
        </p:txBody>
      </p:sp>
      <p:sp>
        <p:nvSpPr>
          <p:cNvPr id="6" name="Espace réservé du numéro de diapositive 5"/>
          <p:cNvSpPr>
            <a:spLocks noGrp="1"/>
          </p:cNvSpPr>
          <p:nvPr>
            <p:ph type="sldNum" sz="quarter" idx="4"/>
          </p:nvPr>
        </p:nvSpPr>
        <p:spPr bwMode="gray">
          <a:xfrm>
            <a:off x="11339225" y="6379177"/>
            <a:ext cx="480001" cy="360001"/>
          </a:xfrm>
          <a:prstGeom prst="rect">
            <a:avLst/>
          </a:prstGeom>
          <a:ln>
            <a:solidFill>
              <a:schemeClr val="tx1">
                <a:alpha val="0"/>
              </a:schemeClr>
            </a:solidFill>
          </a:ln>
        </p:spPr>
        <p:txBody>
          <a:bodyPr vert="horz" lIns="0" tIns="0" rIns="0" bIns="0" rtlCol="0" anchor="ctr" anchorCtr="0">
            <a:noAutofit/>
          </a:bodyPr>
          <a:lstStyle>
            <a:lvl1pPr algn="ctr">
              <a:defRPr sz="768" b="1">
                <a:solidFill>
                  <a:schemeClr val="tx1"/>
                </a:solidFill>
              </a:defRPr>
            </a:lvl1pPr>
          </a:lstStyle>
          <a:p>
            <a:fld id="{BC5AE530-CE4F-F946-8AAD-BAE6C29BB4F9}" type="slidenum">
              <a:rPr lang="en-GB" smtClean="0"/>
              <a:pPr/>
              <a:t>‹N°›</a:t>
            </a:fld>
            <a:endParaRPr lang="en-GB"/>
          </a:p>
        </p:txBody>
      </p:sp>
      <p:sp>
        <p:nvSpPr>
          <p:cNvPr id="2" name="Espace réservé du titre 1"/>
          <p:cNvSpPr>
            <a:spLocks noGrp="1"/>
          </p:cNvSpPr>
          <p:nvPr>
            <p:ph type="title"/>
          </p:nvPr>
        </p:nvSpPr>
        <p:spPr bwMode="gray">
          <a:xfrm>
            <a:off x="1224001" y="493202"/>
            <a:ext cx="9742452" cy="827999"/>
          </a:xfrm>
          <a:prstGeom prst="rect">
            <a:avLst/>
          </a:prstGeom>
        </p:spPr>
        <p:txBody>
          <a:bodyPr vert="horz" lIns="0" tIns="0" rIns="0" bIns="0" rtlCol="0" anchor="ctr" anchorCtr="0">
            <a:noAutofit/>
          </a:bodyPr>
          <a:lstStyle/>
          <a:p>
            <a:r>
              <a:rPr lang="fr-FR" noProof="0"/>
              <a:t>Titre</a:t>
            </a:r>
          </a:p>
        </p:txBody>
      </p:sp>
      <p:sp>
        <p:nvSpPr>
          <p:cNvPr id="3" name="Espace réservé du texte 2"/>
          <p:cNvSpPr>
            <a:spLocks noGrp="1"/>
          </p:cNvSpPr>
          <p:nvPr>
            <p:ph type="body" idx="1"/>
          </p:nvPr>
        </p:nvSpPr>
        <p:spPr bwMode="gray">
          <a:xfrm>
            <a:off x="1224002" y="1371600"/>
            <a:ext cx="9742452" cy="457835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pic>
        <p:nvPicPr>
          <p:cNvPr id="9" name="Image 8" descr="logo_couverture.pdf">
            <a:extLst>
              <a:ext uri="{FF2B5EF4-FFF2-40B4-BE49-F238E27FC236}">
                <a16:creationId xmlns:a16="http://schemas.microsoft.com/office/drawing/2014/main" id="{FEDE7F8A-F8B5-A24E-AF89-BA728462524A}"/>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bwMode="gray">
          <a:xfrm>
            <a:off x="5136545" y="6256936"/>
            <a:ext cx="1918912" cy="482132"/>
          </a:xfrm>
          <a:prstGeom prst="rect">
            <a:avLst/>
          </a:prstGeom>
          <a:solidFill>
            <a:schemeClr val="bg1"/>
          </a:solidFill>
        </p:spPr>
      </p:pic>
      <p:cxnSp>
        <p:nvCxnSpPr>
          <p:cNvPr id="8" name="Connecteur droit 7">
            <a:extLst>
              <a:ext uri="{FF2B5EF4-FFF2-40B4-BE49-F238E27FC236}">
                <a16:creationId xmlns:a16="http://schemas.microsoft.com/office/drawing/2014/main" id="{BC121988-A67F-AA45-BE10-315F3B4C4CE0}"/>
              </a:ext>
            </a:extLst>
          </p:cNvPr>
          <p:cNvCxnSpPr>
            <a:cxnSpLocks/>
          </p:cNvCxnSpPr>
          <p:nvPr userDrawn="1"/>
        </p:nvCxnSpPr>
        <p:spPr>
          <a:xfrm>
            <a:off x="1225706" y="647288"/>
            <a:ext cx="0" cy="592789"/>
          </a:xfrm>
          <a:prstGeom prst="line">
            <a:avLst/>
          </a:prstGeom>
          <a:ln>
            <a:solidFill>
              <a:srgbClr val="009640"/>
            </a:solidFill>
          </a:ln>
          <a:effectLst/>
        </p:spPr>
        <p:style>
          <a:lnRef idx="2">
            <a:schemeClr val="accent1"/>
          </a:lnRef>
          <a:fillRef idx="0">
            <a:schemeClr val="accent1"/>
          </a:fillRef>
          <a:effectRef idx="1">
            <a:schemeClr val="accent1"/>
          </a:effectRef>
          <a:fontRef idx="minor">
            <a:schemeClr val="tx1"/>
          </a:fontRef>
        </p:style>
      </p:cxnSp>
      <p:pic>
        <p:nvPicPr>
          <p:cNvPr id="10" name="Image 9" descr="trame01.jpg">
            <a:extLst>
              <a:ext uri="{FF2B5EF4-FFF2-40B4-BE49-F238E27FC236}">
                <a16:creationId xmlns:a16="http://schemas.microsoft.com/office/drawing/2014/main" id="{01639890-D8EB-1042-A5FE-CF5A5B24AB6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6219276"/>
            <a:ext cx="12192000" cy="638725"/>
          </a:xfrm>
          <a:prstGeom prst="rect">
            <a:avLst/>
          </a:prstGeom>
        </p:spPr>
      </p:pic>
      <p:pic>
        <p:nvPicPr>
          <p:cNvPr id="11" name="Image 10">
            <a:extLst>
              <a:ext uri="{FF2B5EF4-FFF2-40B4-BE49-F238E27FC236}">
                <a16:creationId xmlns:a16="http://schemas.microsoft.com/office/drawing/2014/main" id="{DE47ABFC-AD41-7741-AB91-1225C8431476}"/>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344087" y="6346346"/>
            <a:ext cx="1503825" cy="382630"/>
          </a:xfrm>
          <a:prstGeom prst="rect">
            <a:avLst/>
          </a:prstGeom>
        </p:spPr>
      </p:pic>
    </p:spTree>
    <p:extLst>
      <p:ext uri="{BB962C8B-B14F-4D97-AF65-F5344CB8AC3E}">
        <p14:creationId xmlns:p14="http://schemas.microsoft.com/office/powerpoint/2010/main" val="234850172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9" r:id="rId11"/>
    <p:sldLayoutId id="2147483690" r:id="rId12"/>
    <p:sldLayoutId id="2147483691" r:id="rId13"/>
  </p:sldLayoutIdLst>
  <p:hf hdr="0" ftr="0" dt="0"/>
  <p:txStyles>
    <p:titleStyle>
      <a:lvl1pPr algn="l" defTabSz="878113" rtl="0" eaLnBrk="1" latinLnBrk="0" hangingPunct="1">
        <a:lnSpc>
          <a:spcPct val="90000"/>
        </a:lnSpc>
        <a:spcBef>
          <a:spcPct val="0"/>
        </a:spcBef>
        <a:buNone/>
        <a:defRPr sz="2592" b="1" kern="1200">
          <a:solidFill>
            <a:schemeClr val="tx1">
              <a:lumMod val="75000"/>
              <a:lumOff val="25000"/>
            </a:schemeClr>
          </a:solidFill>
          <a:latin typeface="+mj-lt"/>
          <a:ea typeface="+mj-ea"/>
          <a:cs typeface="+mj-cs"/>
        </a:defRPr>
      </a:lvl1pPr>
    </p:titleStyle>
    <p:bodyStyle>
      <a:lvl1pPr marL="172857" indent="-172857" algn="l" defTabSz="878113" rtl="0" eaLnBrk="1" latinLnBrk="0" hangingPunct="1">
        <a:lnSpc>
          <a:spcPct val="100000"/>
        </a:lnSpc>
        <a:spcBef>
          <a:spcPts val="0"/>
        </a:spcBef>
        <a:spcAft>
          <a:spcPts val="1345"/>
        </a:spcAft>
        <a:buFont typeface="Arial" pitchFamily="34" charset="0"/>
        <a:buChar char="•"/>
        <a:defRPr sz="1248" kern="1200">
          <a:solidFill>
            <a:schemeClr val="tx1"/>
          </a:solidFill>
          <a:latin typeface="+mn-lt"/>
          <a:ea typeface="+mn-ea"/>
          <a:cs typeface="+mn-cs"/>
        </a:defRPr>
      </a:lvl1pPr>
      <a:lvl2pPr marL="570427" indent="-172857" algn="l" defTabSz="878113" rtl="0" eaLnBrk="1" latinLnBrk="0" hangingPunct="1">
        <a:lnSpc>
          <a:spcPct val="100000"/>
        </a:lnSpc>
        <a:spcBef>
          <a:spcPts val="0"/>
        </a:spcBef>
        <a:spcAft>
          <a:spcPts val="1345"/>
        </a:spcAft>
        <a:buSzPct val="70000"/>
        <a:buFont typeface="Arial" pitchFamily="34" charset="0"/>
        <a:buChar char="•"/>
        <a:defRPr sz="1248" kern="1200">
          <a:solidFill>
            <a:schemeClr val="tx1"/>
          </a:solidFill>
          <a:latin typeface="+mn-lt"/>
          <a:ea typeface="+mn-ea"/>
          <a:cs typeface="+mn-cs"/>
        </a:defRPr>
      </a:lvl2pPr>
      <a:lvl3pPr marL="1002569"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248" kern="1200">
          <a:solidFill>
            <a:schemeClr val="tx1"/>
          </a:solidFill>
          <a:latin typeface="+mn-lt"/>
          <a:ea typeface="+mn-ea"/>
          <a:cs typeface="+mn-cs"/>
        </a:defRPr>
      </a:lvl3pPr>
      <a:lvl4pPr marL="1417427" indent="-172857" algn="l" defTabSz="878113" rtl="0" eaLnBrk="1" latinLnBrk="0" hangingPunct="1">
        <a:lnSpc>
          <a:spcPct val="100000"/>
        </a:lnSpc>
        <a:spcBef>
          <a:spcPts val="0"/>
        </a:spcBef>
        <a:spcAft>
          <a:spcPts val="1345"/>
        </a:spcAft>
        <a:buSzPct val="60000"/>
        <a:buFont typeface="Arial" panose="020B0604020202020204" pitchFamily="34" charset="0"/>
        <a:buChar char="•"/>
        <a:defRPr sz="1153" kern="1200">
          <a:solidFill>
            <a:schemeClr val="tx1"/>
          </a:solidFill>
          <a:latin typeface="+mn-lt"/>
          <a:ea typeface="+mn-ea"/>
          <a:cs typeface="+mn-cs"/>
        </a:defRPr>
      </a:lvl4pPr>
      <a:lvl5pPr marL="1832283"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056" kern="1200">
          <a:solidFill>
            <a:schemeClr val="tx1"/>
          </a:solidFill>
          <a:latin typeface="+mn-lt"/>
          <a:ea typeface="+mn-ea"/>
          <a:cs typeface="+mn-cs"/>
        </a:defRPr>
      </a:lvl5pPr>
      <a:lvl6pPr marL="241481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853867"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292921"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73198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9pPr>
    </p:bodyStyle>
    <p:otherStyle>
      <a:defPPr>
        <a:defRPr lang="fr-FR"/>
      </a:defPPr>
      <a:lvl1pPr marL="0" algn="l" defTabSz="878113" rtl="0" eaLnBrk="1" latinLnBrk="0" hangingPunct="1">
        <a:defRPr sz="1729" kern="1200">
          <a:solidFill>
            <a:schemeClr val="tx1"/>
          </a:solidFill>
          <a:latin typeface="+mn-lt"/>
          <a:ea typeface="+mn-ea"/>
          <a:cs typeface="+mn-cs"/>
        </a:defRPr>
      </a:lvl1pPr>
      <a:lvl2pPr marL="439056" algn="l" defTabSz="878113" rtl="0" eaLnBrk="1" latinLnBrk="0" hangingPunct="1">
        <a:defRPr sz="1729" kern="1200">
          <a:solidFill>
            <a:schemeClr val="tx1"/>
          </a:solidFill>
          <a:latin typeface="+mn-lt"/>
          <a:ea typeface="+mn-ea"/>
          <a:cs typeface="+mn-cs"/>
        </a:defRPr>
      </a:lvl2pPr>
      <a:lvl3pPr marL="878113" algn="l" defTabSz="878113" rtl="0" eaLnBrk="1" latinLnBrk="0" hangingPunct="1">
        <a:defRPr sz="1729" kern="1200">
          <a:solidFill>
            <a:schemeClr val="tx1"/>
          </a:solidFill>
          <a:latin typeface="+mn-lt"/>
          <a:ea typeface="+mn-ea"/>
          <a:cs typeface="+mn-cs"/>
        </a:defRPr>
      </a:lvl3pPr>
      <a:lvl4pPr marL="1317169" algn="l" defTabSz="878113" rtl="0" eaLnBrk="1" latinLnBrk="0" hangingPunct="1">
        <a:defRPr sz="1729" kern="1200">
          <a:solidFill>
            <a:schemeClr val="tx1"/>
          </a:solidFill>
          <a:latin typeface="+mn-lt"/>
          <a:ea typeface="+mn-ea"/>
          <a:cs typeface="+mn-cs"/>
        </a:defRPr>
      </a:lvl4pPr>
      <a:lvl5pPr marL="1756225" algn="l" defTabSz="878113" rtl="0" eaLnBrk="1" latinLnBrk="0" hangingPunct="1">
        <a:defRPr sz="1729" kern="1200">
          <a:solidFill>
            <a:schemeClr val="tx1"/>
          </a:solidFill>
          <a:latin typeface="+mn-lt"/>
          <a:ea typeface="+mn-ea"/>
          <a:cs typeface="+mn-cs"/>
        </a:defRPr>
      </a:lvl5pPr>
      <a:lvl6pPr marL="2195282" algn="l" defTabSz="878113" rtl="0" eaLnBrk="1" latinLnBrk="0" hangingPunct="1">
        <a:defRPr sz="1729" kern="1200">
          <a:solidFill>
            <a:schemeClr val="tx1"/>
          </a:solidFill>
          <a:latin typeface="+mn-lt"/>
          <a:ea typeface="+mn-ea"/>
          <a:cs typeface="+mn-cs"/>
        </a:defRPr>
      </a:lvl6pPr>
      <a:lvl7pPr marL="2634338" algn="l" defTabSz="878113" rtl="0" eaLnBrk="1" latinLnBrk="0" hangingPunct="1">
        <a:defRPr sz="1729" kern="1200">
          <a:solidFill>
            <a:schemeClr val="tx1"/>
          </a:solidFill>
          <a:latin typeface="+mn-lt"/>
          <a:ea typeface="+mn-ea"/>
          <a:cs typeface="+mn-cs"/>
        </a:defRPr>
      </a:lvl7pPr>
      <a:lvl8pPr marL="3073394" algn="l" defTabSz="878113" rtl="0" eaLnBrk="1" latinLnBrk="0" hangingPunct="1">
        <a:defRPr sz="1729" kern="1200">
          <a:solidFill>
            <a:schemeClr val="tx1"/>
          </a:solidFill>
          <a:latin typeface="+mn-lt"/>
          <a:ea typeface="+mn-ea"/>
          <a:cs typeface="+mn-cs"/>
        </a:defRPr>
      </a:lvl8pPr>
      <a:lvl9pPr marL="3512451" algn="l" defTabSz="878113" rtl="0" eaLnBrk="1" latinLnBrk="0" hangingPunct="1">
        <a:defRPr sz="172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bwMode="gray">
          <a:xfrm>
            <a:off x="1" y="6498000"/>
            <a:ext cx="480001" cy="360001"/>
          </a:xfrm>
          <a:prstGeom prst="rect">
            <a:avLst/>
          </a:prstGeom>
          <a:ln>
            <a:solidFill>
              <a:schemeClr val="tx1">
                <a:alpha val="0"/>
              </a:schemeClr>
            </a:solidFill>
          </a:ln>
        </p:spPr>
        <p:txBody>
          <a:bodyPr vert="horz" lIns="0" tIns="0" rIns="0" bIns="0" rtlCol="0" anchor="ctr" anchorCtr="0">
            <a:noAutofit/>
          </a:bodyPr>
          <a:lstStyle>
            <a:lvl1pPr algn="ctr">
              <a:defRPr sz="481">
                <a:solidFill>
                  <a:schemeClr val="tx1">
                    <a:alpha val="0"/>
                  </a:schemeClr>
                </a:solidFill>
              </a:defRPr>
            </a:lvl1pPr>
          </a:lstStyle>
          <a:p>
            <a:fld id="{7A193962-30A9-034E-BA87-1E8E87BF48FD}" type="datetime1">
              <a:rPr lang="fr-FR" smtClean="0"/>
              <a:t>28/05/2024</a:t>
            </a:fld>
            <a:endParaRPr lang="en-GB"/>
          </a:p>
        </p:txBody>
      </p:sp>
      <p:sp>
        <p:nvSpPr>
          <p:cNvPr id="5" name="Espace réservé du pied de page 4"/>
          <p:cNvSpPr>
            <a:spLocks noGrp="1"/>
          </p:cNvSpPr>
          <p:nvPr>
            <p:ph type="ftr" sz="quarter" idx="3"/>
          </p:nvPr>
        </p:nvSpPr>
        <p:spPr bwMode="gray">
          <a:xfrm>
            <a:off x="1" y="6498000"/>
            <a:ext cx="480001" cy="360001"/>
          </a:xfrm>
          <a:prstGeom prst="rect">
            <a:avLst/>
          </a:prstGeom>
          <a:ln>
            <a:solidFill>
              <a:schemeClr val="tx1">
                <a:alpha val="0"/>
              </a:schemeClr>
            </a:solidFill>
          </a:ln>
        </p:spPr>
        <p:txBody>
          <a:bodyPr vert="horz" lIns="0" tIns="0" rIns="0" bIns="0" rtlCol="0" anchor="ctr" anchorCtr="0">
            <a:noAutofit/>
          </a:bodyPr>
          <a:lstStyle>
            <a:lvl1pPr algn="ctr">
              <a:defRPr sz="481">
                <a:solidFill>
                  <a:schemeClr val="tx1">
                    <a:alpha val="0"/>
                  </a:schemeClr>
                </a:solidFill>
              </a:defRPr>
            </a:lvl1pPr>
          </a:lstStyle>
          <a:p>
            <a:endParaRPr lang="en-GB"/>
          </a:p>
        </p:txBody>
      </p:sp>
      <p:pic>
        <p:nvPicPr>
          <p:cNvPr id="6" name="Image 5">
            <a:extLst>
              <a:ext uri="{FF2B5EF4-FFF2-40B4-BE49-F238E27FC236}">
                <a16:creationId xmlns:a16="http://schemas.microsoft.com/office/drawing/2014/main" id="{9DD9B99D-4FB6-B344-8561-40028D55202C}"/>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t="-2742"/>
          <a:stretch/>
        </p:blipFill>
        <p:spPr>
          <a:xfrm rot="10800000">
            <a:off x="-1" y="6205903"/>
            <a:ext cx="12191999" cy="666393"/>
          </a:xfrm>
          <a:prstGeom prst="rect">
            <a:avLst/>
          </a:prstGeom>
        </p:spPr>
      </p:pic>
      <p:sp>
        <p:nvSpPr>
          <p:cNvPr id="8" name="Espace réservé du numéro de diapositive 5">
            <a:extLst>
              <a:ext uri="{FF2B5EF4-FFF2-40B4-BE49-F238E27FC236}">
                <a16:creationId xmlns:a16="http://schemas.microsoft.com/office/drawing/2014/main" id="{C93907E2-5B93-FE40-98AC-74C446B75B13}"/>
              </a:ext>
            </a:extLst>
          </p:cNvPr>
          <p:cNvSpPr>
            <a:spLocks noGrp="1"/>
          </p:cNvSpPr>
          <p:nvPr>
            <p:ph type="sldNum" sz="quarter" idx="4"/>
          </p:nvPr>
        </p:nvSpPr>
        <p:spPr>
          <a:xfrm>
            <a:off x="11589946" y="6379177"/>
            <a:ext cx="480001" cy="360001"/>
          </a:xfrm>
          <a:prstGeom prst="rect">
            <a:avLst/>
          </a:prstGeom>
        </p:spPr>
        <p:txBody>
          <a:bodyPr/>
          <a:lstStyle>
            <a:lvl1pPr>
              <a:defRPr sz="1200"/>
            </a:lvl1pPr>
          </a:lstStyle>
          <a:p>
            <a:fld id="{BC5AE530-CE4F-F946-8AAD-BAE6C29BB4F9}" type="slidenum">
              <a:rPr lang="en-GB" smtClean="0"/>
              <a:pPr/>
              <a:t>‹N°›</a:t>
            </a:fld>
            <a:endParaRPr lang="en-GB" sz="1200"/>
          </a:p>
        </p:txBody>
      </p:sp>
      <p:pic>
        <p:nvPicPr>
          <p:cNvPr id="10" name="Graphique 9">
            <a:extLst>
              <a:ext uri="{FF2B5EF4-FFF2-40B4-BE49-F238E27FC236}">
                <a16:creationId xmlns:a16="http://schemas.microsoft.com/office/drawing/2014/main" id="{78295591-7D7E-A242-A654-25ED66E085D6}"/>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337491" y="6379177"/>
            <a:ext cx="1517018" cy="301689"/>
          </a:xfrm>
          <a:prstGeom prst="rect">
            <a:avLst/>
          </a:prstGeom>
        </p:spPr>
      </p:pic>
    </p:spTree>
    <p:extLst>
      <p:ext uri="{BB962C8B-B14F-4D97-AF65-F5344CB8AC3E}">
        <p14:creationId xmlns:p14="http://schemas.microsoft.com/office/powerpoint/2010/main" val="290429336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4" r:id="rId11"/>
  </p:sldLayoutIdLst>
  <p:hf hdr="0" ftr="0" dt="0"/>
  <p:txStyles>
    <p:titleStyle>
      <a:lvl1pPr algn="l" defTabSz="878113" rtl="0" eaLnBrk="1" latinLnBrk="0" hangingPunct="1">
        <a:lnSpc>
          <a:spcPct val="90000"/>
        </a:lnSpc>
        <a:spcBef>
          <a:spcPct val="0"/>
        </a:spcBef>
        <a:buNone/>
        <a:defRPr sz="2592" b="1" kern="1200">
          <a:solidFill>
            <a:schemeClr val="tx1"/>
          </a:solidFill>
          <a:latin typeface="+mj-lt"/>
          <a:ea typeface="+mj-ea"/>
          <a:cs typeface="+mj-cs"/>
        </a:defRPr>
      </a:lvl1pPr>
    </p:titleStyle>
    <p:bodyStyle>
      <a:lvl1pPr marL="172857" indent="-172857" algn="l" defTabSz="878113" rtl="0" eaLnBrk="1" latinLnBrk="0" hangingPunct="1">
        <a:lnSpc>
          <a:spcPct val="100000"/>
        </a:lnSpc>
        <a:spcBef>
          <a:spcPts val="0"/>
        </a:spcBef>
        <a:spcAft>
          <a:spcPts val="1345"/>
        </a:spcAft>
        <a:buFont typeface="Arial" pitchFamily="34" charset="0"/>
        <a:buChar char="•"/>
        <a:defRPr sz="1248" kern="1200">
          <a:solidFill>
            <a:schemeClr val="tx1"/>
          </a:solidFill>
          <a:latin typeface="+mn-lt"/>
          <a:ea typeface="+mn-ea"/>
          <a:cs typeface="+mn-cs"/>
        </a:defRPr>
      </a:lvl1pPr>
      <a:lvl2pPr marL="570427" indent="-172857" algn="l" defTabSz="878113" rtl="0" eaLnBrk="1" latinLnBrk="0" hangingPunct="1">
        <a:lnSpc>
          <a:spcPct val="100000"/>
        </a:lnSpc>
        <a:spcBef>
          <a:spcPts val="0"/>
        </a:spcBef>
        <a:spcAft>
          <a:spcPts val="1345"/>
        </a:spcAft>
        <a:buSzPct val="70000"/>
        <a:buFont typeface="Arial" pitchFamily="34" charset="0"/>
        <a:buChar char="•"/>
        <a:defRPr sz="1248" kern="1200">
          <a:solidFill>
            <a:schemeClr val="tx1"/>
          </a:solidFill>
          <a:latin typeface="+mn-lt"/>
          <a:ea typeface="+mn-ea"/>
          <a:cs typeface="+mn-cs"/>
        </a:defRPr>
      </a:lvl2pPr>
      <a:lvl3pPr marL="1002569"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248" kern="1200">
          <a:solidFill>
            <a:schemeClr val="tx1"/>
          </a:solidFill>
          <a:latin typeface="+mn-lt"/>
          <a:ea typeface="+mn-ea"/>
          <a:cs typeface="+mn-cs"/>
        </a:defRPr>
      </a:lvl3pPr>
      <a:lvl4pPr marL="1417427" indent="-172857" algn="l" defTabSz="878113" rtl="0" eaLnBrk="1" latinLnBrk="0" hangingPunct="1">
        <a:lnSpc>
          <a:spcPct val="100000"/>
        </a:lnSpc>
        <a:spcBef>
          <a:spcPts val="0"/>
        </a:spcBef>
        <a:spcAft>
          <a:spcPts val="1345"/>
        </a:spcAft>
        <a:buSzPct val="60000"/>
        <a:buFont typeface="Arial" panose="020B0604020202020204" pitchFamily="34" charset="0"/>
        <a:buChar char="•"/>
        <a:defRPr sz="1153" kern="1200">
          <a:solidFill>
            <a:schemeClr val="tx1"/>
          </a:solidFill>
          <a:latin typeface="+mn-lt"/>
          <a:ea typeface="+mn-ea"/>
          <a:cs typeface="+mn-cs"/>
        </a:defRPr>
      </a:lvl4pPr>
      <a:lvl5pPr marL="1832283"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056" kern="1200">
          <a:solidFill>
            <a:schemeClr val="tx1"/>
          </a:solidFill>
          <a:latin typeface="+mn-lt"/>
          <a:ea typeface="+mn-ea"/>
          <a:cs typeface="+mn-cs"/>
        </a:defRPr>
      </a:lvl5pPr>
      <a:lvl6pPr marL="241481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853867"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292921"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73198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9pPr>
    </p:bodyStyle>
    <p:otherStyle>
      <a:defPPr>
        <a:defRPr lang="fr-FR"/>
      </a:defPPr>
      <a:lvl1pPr marL="0" algn="l" defTabSz="878113" rtl="0" eaLnBrk="1" latinLnBrk="0" hangingPunct="1">
        <a:defRPr sz="1729" kern="1200">
          <a:solidFill>
            <a:schemeClr val="tx1"/>
          </a:solidFill>
          <a:latin typeface="+mn-lt"/>
          <a:ea typeface="+mn-ea"/>
          <a:cs typeface="+mn-cs"/>
        </a:defRPr>
      </a:lvl1pPr>
      <a:lvl2pPr marL="439056" algn="l" defTabSz="878113" rtl="0" eaLnBrk="1" latinLnBrk="0" hangingPunct="1">
        <a:defRPr sz="1729" kern="1200">
          <a:solidFill>
            <a:schemeClr val="tx1"/>
          </a:solidFill>
          <a:latin typeface="+mn-lt"/>
          <a:ea typeface="+mn-ea"/>
          <a:cs typeface="+mn-cs"/>
        </a:defRPr>
      </a:lvl2pPr>
      <a:lvl3pPr marL="878113" algn="l" defTabSz="878113" rtl="0" eaLnBrk="1" latinLnBrk="0" hangingPunct="1">
        <a:defRPr sz="1729" kern="1200">
          <a:solidFill>
            <a:schemeClr val="tx1"/>
          </a:solidFill>
          <a:latin typeface="+mn-lt"/>
          <a:ea typeface="+mn-ea"/>
          <a:cs typeface="+mn-cs"/>
        </a:defRPr>
      </a:lvl3pPr>
      <a:lvl4pPr marL="1317169" algn="l" defTabSz="878113" rtl="0" eaLnBrk="1" latinLnBrk="0" hangingPunct="1">
        <a:defRPr sz="1729" kern="1200">
          <a:solidFill>
            <a:schemeClr val="tx1"/>
          </a:solidFill>
          <a:latin typeface="+mn-lt"/>
          <a:ea typeface="+mn-ea"/>
          <a:cs typeface="+mn-cs"/>
        </a:defRPr>
      </a:lvl4pPr>
      <a:lvl5pPr marL="1756225" algn="l" defTabSz="878113" rtl="0" eaLnBrk="1" latinLnBrk="0" hangingPunct="1">
        <a:defRPr sz="1729" kern="1200">
          <a:solidFill>
            <a:schemeClr val="tx1"/>
          </a:solidFill>
          <a:latin typeface="+mn-lt"/>
          <a:ea typeface="+mn-ea"/>
          <a:cs typeface="+mn-cs"/>
        </a:defRPr>
      </a:lvl5pPr>
      <a:lvl6pPr marL="2195282" algn="l" defTabSz="878113" rtl="0" eaLnBrk="1" latinLnBrk="0" hangingPunct="1">
        <a:defRPr sz="1729" kern="1200">
          <a:solidFill>
            <a:schemeClr val="tx1"/>
          </a:solidFill>
          <a:latin typeface="+mn-lt"/>
          <a:ea typeface="+mn-ea"/>
          <a:cs typeface="+mn-cs"/>
        </a:defRPr>
      </a:lvl6pPr>
      <a:lvl7pPr marL="2634338" algn="l" defTabSz="878113" rtl="0" eaLnBrk="1" latinLnBrk="0" hangingPunct="1">
        <a:defRPr sz="1729" kern="1200">
          <a:solidFill>
            <a:schemeClr val="tx1"/>
          </a:solidFill>
          <a:latin typeface="+mn-lt"/>
          <a:ea typeface="+mn-ea"/>
          <a:cs typeface="+mn-cs"/>
        </a:defRPr>
      </a:lvl7pPr>
      <a:lvl8pPr marL="3073394" algn="l" defTabSz="878113" rtl="0" eaLnBrk="1" latinLnBrk="0" hangingPunct="1">
        <a:defRPr sz="1729" kern="1200">
          <a:solidFill>
            <a:schemeClr val="tx1"/>
          </a:solidFill>
          <a:latin typeface="+mn-lt"/>
          <a:ea typeface="+mn-ea"/>
          <a:cs typeface="+mn-cs"/>
        </a:defRPr>
      </a:lvl8pPr>
      <a:lvl9pPr marL="3512451" algn="l" defTabSz="878113" rtl="0" eaLnBrk="1" latinLnBrk="0" hangingPunct="1">
        <a:defRPr sz="17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1.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23.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1.png"/><Relationship Id="rId9" Type="http://schemas.openxmlformats.org/officeDocument/2006/relationships/image" Target="../media/image41.png"/><Relationship Id="rId14" Type="http://schemas.openxmlformats.org/officeDocument/2006/relationships/image" Target="../media/image2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42.sv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1.png"/><Relationship Id="rId11" Type="http://schemas.openxmlformats.org/officeDocument/2006/relationships/image" Target="../media/image38.svg"/><Relationship Id="rId5" Type="http://schemas.openxmlformats.org/officeDocument/2006/relationships/image" Target="../media/image44.svg"/><Relationship Id="rId15" Type="http://schemas.openxmlformats.org/officeDocument/2006/relationships/image" Target="../media/image21.svg"/><Relationship Id="rId10" Type="http://schemas.openxmlformats.org/officeDocument/2006/relationships/image" Target="../media/image37.pn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39.png"/><Relationship Id="rId12" Type="http://schemas.openxmlformats.org/officeDocument/2006/relationships/image" Target="../media/image46.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38.svg"/><Relationship Id="rId11" Type="http://schemas.openxmlformats.org/officeDocument/2006/relationships/image" Target="../media/image45.png"/><Relationship Id="rId5" Type="http://schemas.openxmlformats.org/officeDocument/2006/relationships/image" Target="../media/image37.png"/><Relationship Id="rId10" Type="http://schemas.openxmlformats.org/officeDocument/2006/relationships/image" Target="../media/image44.svg"/><Relationship Id="rId4" Type="http://schemas.openxmlformats.org/officeDocument/2006/relationships/image" Target="../media/image1.png"/><Relationship Id="rId9" Type="http://schemas.openxmlformats.org/officeDocument/2006/relationships/image" Target="../media/image43.png"/><Relationship Id="rId14"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notesSlide" Target="../notesSlides/notesSlide12.xml"/><Relationship Id="rId7" Type="http://schemas.openxmlformats.org/officeDocument/2006/relationships/image" Target="../media/image39.png"/><Relationship Id="rId12" Type="http://schemas.openxmlformats.org/officeDocument/2006/relationships/image" Target="../media/image42.svg"/><Relationship Id="rId2" Type="http://schemas.openxmlformats.org/officeDocument/2006/relationships/slideLayout" Target="../slideLayouts/slideLayout7.xml"/><Relationship Id="rId16" Type="http://schemas.openxmlformats.org/officeDocument/2006/relationships/image" Target="../media/image27.svg"/><Relationship Id="rId1" Type="http://schemas.openxmlformats.org/officeDocument/2006/relationships/themeOverride" Target="../theme/themeOverride6.xml"/><Relationship Id="rId6" Type="http://schemas.openxmlformats.org/officeDocument/2006/relationships/image" Target="../media/image38.svg"/><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26.png"/><Relationship Id="rId10" Type="http://schemas.openxmlformats.org/officeDocument/2006/relationships/image" Target="../media/image44.svg"/><Relationship Id="rId4" Type="http://schemas.openxmlformats.org/officeDocument/2006/relationships/image" Target="../media/image1.png"/><Relationship Id="rId9" Type="http://schemas.openxmlformats.org/officeDocument/2006/relationships/image" Target="../media/image43.png"/><Relationship Id="rId1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7FFFF005_F19245D0.xml"/><Relationship Id="rId7" Type="http://schemas.openxmlformats.org/officeDocument/2006/relationships/image" Target="../media/image54.jpeg"/><Relationship Id="rId2" Type="http://schemas.openxmlformats.org/officeDocument/2006/relationships/slideLayout" Target="../slideLayouts/slideLayout8.xml"/><Relationship Id="rId1" Type="http://schemas.openxmlformats.org/officeDocument/2006/relationships/themeOverride" Target="../theme/themeOverride8.xml"/><Relationship Id="rId6" Type="http://schemas.openxmlformats.org/officeDocument/2006/relationships/image" Target="../media/image53.png"/><Relationship Id="rId5" Type="http://schemas.openxmlformats.org/officeDocument/2006/relationships/image" Target="../media/image1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mailto:martin.lafon@transitions-dd.com" TargetMode="External"/><Relationship Id="rId4" Type="http://schemas.openxmlformats.org/officeDocument/2006/relationships/hyperlink" Target="mailto:xavier.rossi@transitions-dd.com"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7FFFF000_6836C460.xm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E1E0F67-F928-4041-91B2-B7757038B77C}"/>
              </a:ext>
            </a:extLst>
          </p:cNvPr>
          <p:cNvSpPr>
            <a:spLocks noGrp="1"/>
          </p:cNvSpPr>
          <p:nvPr>
            <p:ph type="body" sz="quarter" idx="13"/>
          </p:nvPr>
        </p:nvSpPr>
        <p:spPr/>
        <p:txBody>
          <a:bodyPr/>
          <a:lstStyle/>
          <a:p>
            <a:r>
              <a:rPr lang="fr-FR"/>
              <a:t>Analyse du système de diligence raisonnée de LCB vis-à-vis des exigences du RDUE</a:t>
            </a:r>
          </a:p>
        </p:txBody>
      </p:sp>
      <p:pic>
        <p:nvPicPr>
          <p:cNvPr id="1026" name="Picture 2" descr="Distribution bois et dérivés | Le Commerce du Bois">
            <a:extLst>
              <a:ext uri="{FF2B5EF4-FFF2-40B4-BE49-F238E27FC236}">
                <a16:creationId xmlns:a16="http://schemas.microsoft.com/office/drawing/2014/main" id="{9D1E14BB-2C5E-8E68-D309-4EF2E0F11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9" y="3768018"/>
            <a:ext cx="3356975" cy="219322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CFEFBBB7-205F-F64A-8A1B-5AF88B4406CE}"/>
              </a:ext>
            </a:extLst>
          </p:cNvPr>
          <p:cNvSpPr>
            <a:spLocks noGrp="1"/>
          </p:cNvSpPr>
          <p:nvPr>
            <p:ph type="body" sz="quarter" idx="14"/>
          </p:nvPr>
        </p:nvSpPr>
        <p:spPr>
          <a:xfrm>
            <a:off x="1206848" y="3429000"/>
            <a:ext cx="7910648" cy="1400400"/>
          </a:xfrm>
        </p:spPr>
        <p:txBody>
          <a:bodyPr/>
          <a:lstStyle/>
          <a:p>
            <a:r>
              <a:rPr lang="fr-FR" sz="2000"/>
              <a:t>Carrefour International du Bois – Assemblée Générale de LCB​</a:t>
            </a:r>
          </a:p>
          <a:p>
            <a:r>
              <a:rPr lang="fr-FR" sz="2000"/>
              <a:t>29 mai 2024​</a:t>
            </a:r>
          </a:p>
          <a:p>
            <a:r>
              <a:rPr lang="fr-FR" sz="2000"/>
              <a:t> ​</a:t>
            </a:r>
          </a:p>
        </p:txBody>
      </p:sp>
    </p:spTree>
    <p:extLst>
      <p:ext uri="{BB962C8B-B14F-4D97-AF65-F5344CB8AC3E}">
        <p14:creationId xmlns:p14="http://schemas.microsoft.com/office/powerpoint/2010/main" val="593113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Comptes-rendus des consultations</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10</a:t>
            </a:fld>
            <a:endParaRPr lang="en-US" sz="768" b="1">
              <a:solidFill>
                <a:prstClr val="black"/>
              </a:solidFill>
              <a:latin typeface="Arial"/>
            </a:endParaRPr>
          </a:p>
        </p:txBody>
      </p:sp>
    </p:spTree>
    <p:extLst>
      <p:ext uri="{BB962C8B-B14F-4D97-AF65-F5344CB8AC3E}">
        <p14:creationId xmlns:p14="http://schemas.microsoft.com/office/powerpoint/2010/main" val="230586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AB22A51-D40D-37AD-E887-3DDC7BC32848}"/>
              </a:ext>
            </a:extLst>
          </p:cNvPr>
          <p:cNvSpPr>
            <a:spLocks noGrp="1"/>
          </p:cNvSpPr>
          <p:nvPr>
            <p:ph type="body" sz="quarter" idx="10"/>
          </p:nvPr>
        </p:nvSpPr>
        <p:spPr/>
        <p:txBody>
          <a:bodyPr/>
          <a:lstStyle/>
          <a:p>
            <a:r>
              <a:rPr lang="fr-FR"/>
              <a:t>Compte-rendu de la consultation avec le WWF</a:t>
            </a:r>
          </a:p>
        </p:txBody>
      </p:sp>
      <p:sp>
        <p:nvSpPr>
          <p:cNvPr id="3" name="Espace réservé du numéro de diapositive 2">
            <a:extLst>
              <a:ext uri="{FF2B5EF4-FFF2-40B4-BE49-F238E27FC236}">
                <a16:creationId xmlns:a16="http://schemas.microsoft.com/office/drawing/2014/main" id="{AA045AEE-9F81-1732-5D1D-120F1360A9EF}"/>
              </a:ext>
            </a:extLst>
          </p:cNvPr>
          <p:cNvSpPr>
            <a:spLocks noGrp="1"/>
          </p:cNvSpPr>
          <p:nvPr>
            <p:ph type="sldNum" sz="quarter" idx="11"/>
          </p:nvPr>
        </p:nvSpPr>
        <p:spPr/>
        <p:txBody>
          <a:bodyPr/>
          <a:lstStyle/>
          <a:p>
            <a:fld id="{BC5AE530-CE4F-F946-8AAD-BAE6C29BB4F9}" type="slidenum">
              <a:rPr lang="en-GB" smtClean="0"/>
              <a:pPr/>
              <a:t>11</a:t>
            </a:fld>
            <a:endParaRPr lang="en-GB"/>
          </a:p>
        </p:txBody>
      </p:sp>
      <p:sp>
        <p:nvSpPr>
          <p:cNvPr id="4" name="Rectangle 3">
            <a:extLst>
              <a:ext uri="{FF2B5EF4-FFF2-40B4-BE49-F238E27FC236}">
                <a16:creationId xmlns:a16="http://schemas.microsoft.com/office/drawing/2014/main" id="{593F3592-3E7D-80FF-3FD0-5F7913E4FFD3}"/>
              </a:ext>
            </a:extLst>
          </p:cNvPr>
          <p:cNvSpPr/>
          <p:nvPr/>
        </p:nvSpPr>
        <p:spPr>
          <a:xfrm>
            <a:off x="67377" y="1813190"/>
            <a:ext cx="12192000" cy="2414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Ellipse 5">
            <a:extLst>
              <a:ext uri="{FF2B5EF4-FFF2-40B4-BE49-F238E27FC236}">
                <a16:creationId xmlns:a16="http://schemas.microsoft.com/office/drawing/2014/main" id="{DBEFCA93-1206-9EC8-C527-96E68EE73FF2}"/>
              </a:ext>
            </a:extLst>
          </p:cNvPr>
          <p:cNvSpPr/>
          <p:nvPr/>
        </p:nvSpPr>
        <p:spPr>
          <a:xfrm>
            <a:off x="396770" y="1502351"/>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원형: 비어 있음 252">
            <a:extLst>
              <a:ext uri="{FF2B5EF4-FFF2-40B4-BE49-F238E27FC236}">
                <a16:creationId xmlns:a16="http://schemas.microsoft.com/office/drawing/2014/main" id="{F8F5282C-154C-F6E2-8204-4F1C1DC3A5D5}"/>
              </a:ext>
            </a:extLst>
          </p:cNvPr>
          <p:cNvSpPr/>
          <p:nvPr/>
        </p:nvSpPr>
        <p:spPr>
          <a:xfrm>
            <a:off x="269875" y="1371918"/>
            <a:ext cx="1123950" cy="1123950"/>
          </a:xfrm>
          <a:prstGeom prst="donut">
            <a:avLst>
              <a:gd name="adj" fmla="val 1566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직선 연결선 269">
            <a:extLst>
              <a:ext uri="{FF2B5EF4-FFF2-40B4-BE49-F238E27FC236}">
                <a16:creationId xmlns:a16="http://schemas.microsoft.com/office/drawing/2014/main" id="{E9B89874-B983-63BD-41CF-0AA59E812DA1}"/>
              </a:ext>
            </a:extLst>
          </p:cNvPr>
          <p:cNvCxnSpPr>
            <a:cxnSpLocks/>
          </p:cNvCxnSpPr>
          <p:nvPr/>
        </p:nvCxnSpPr>
        <p:spPr>
          <a:xfrm>
            <a:off x="855083" y="2359585"/>
            <a:ext cx="0" cy="406425"/>
          </a:xfrm>
          <a:prstGeom prst="line">
            <a:avLst/>
          </a:prstGeom>
          <a:ln w="38100">
            <a:solidFill>
              <a:schemeClr val="accent4">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283">
            <a:extLst>
              <a:ext uri="{FF2B5EF4-FFF2-40B4-BE49-F238E27FC236}">
                <a16:creationId xmlns:a16="http://schemas.microsoft.com/office/drawing/2014/main" id="{811B066A-2525-0DB1-084F-A7E9A1977199}"/>
              </a:ext>
            </a:extLst>
          </p:cNvPr>
          <p:cNvSpPr txBox="1"/>
          <p:nvPr/>
        </p:nvSpPr>
        <p:spPr>
          <a:xfrm>
            <a:off x="936967" y="2510312"/>
            <a:ext cx="4358171"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ko-KR" b="1">
                <a:solidFill>
                  <a:srgbClr val="70BDBD">
                    <a:lumMod val="75000"/>
                  </a:srgbClr>
                </a:solidFill>
                <a:latin typeface="Arial"/>
                <a:cs typeface="Arial" pitchFamily="34" charset="0"/>
              </a:rPr>
              <a:t>Présentation</a:t>
            </a:r>
            <a:endParaRPr kumimoji="0" lang="fr-FR" altLang="ko-KR" b="1" i="0" u="none" strike="noStrike" kern="1200" cap="none" spc="0" normalizeH="0" baseline="0" noProof="0">
              <a:ln>
                <a:noFill/>
              </a:ln>
              <a:solidFill>
                <a:srgbClr val="70BDBD">
                  <a:lumMod val="75000"/>
                </a:srgbClr>
              </a:solidFill>
              <a:effectLst/>
              <a:uLnTx/>
              <a:uFillTx/>
              <a:latin typeface="Arial"/>
              <a:ea typeface="+mn-ea"/>
              <a:cs typeface="Arial" pitchFamily="34" charset="0"/>
            </a:endParaRPr>
          </a:p>
        </p:txBody>
      </p:sp>
      <p:sp>
        <p:nvSpPr>
          <p:cNvPr id="14" name="TextBox 282">
            <a:extLst>
              <a:ext uri="{FF2B5EF4-FFF2-40B4-BE49-F238E27FC236}">
                <a16:creationId xmlns:a16="http://schemas.microsoft.com/office/drawing/2014/main" id="{7F46EEBA-54CF-B322-DF1C-DB4B47CF2EA7}"/>
              </a:ext>
            </a:extLst>
          </p:cNvPr>
          <p:cNvSpPr txBox="1"/>
          <p:nvPr/>
        </p:nvSpPr>
        <p:spPr>
          <a:xfrm>
            <a:off x="748145" y="3169889"/>
            <a:ext cx="2031569" cy="195438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endParaRPr kumimoji="0" lang="fr-FR" altLang="ko-KR" sz="110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Julie Marsaud (WWF France) </a:t>
            </a:r>
            <a:r>
              <a:rPr lang="fr-FR" altLang="ko-KR" sz="1100">
                <a:solidFill>
                  <a:prstClr val="black">
                    <a:lumMod val="75000"/>
                    <a:lumOff val="25000"/>
                  </a:prstClr>
                </a:solidFill>
                <a:latin typeface="Arial"/>
                <a:cs typeface="Arial" pitchFamily="34" charset="0"/>
              </a:rPr>
              <a:t>: Ecologue spécialisée en dynamique des populations et des écosystèmes forestiers, en charge du plaidoyer sur les questions forestières. </a:t>
            </a: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kumimoji="0" lang="fr-FR" altLang="ko-KR" sz="110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grpSp>
        <p:nvGrpSpPr>
          <p:cNvPr id="35" name="Groupe 34">
            <a:extLst>
              <a:ext uri="{FF2B5EF4-FFF2-40B4-BE49-F238E27FC236}">
                <a16:creationId xmlns:a16="http://schemas.microsoft.com/office/drawing/2014/main" id="{8E40BDA5-7161-BD2B-4883-22436DCDA41A}"/>
              </a:ext>
            </a:extLst>
          </p:cNvPr>
          <p:cNvGrpSpPr/>
          <p:nvPr/>
        </p:nvGrpSpPr>
        <p:grpSpPr>
          <a:xfrm>
            <a:off x="2828541" y="1371918"/>
            <a:ext cx="5036980" cy="1804634"/>
            <a:chOff x="3760766" y="1365866"/>
            <a:chExt cx="5036980" cy="1804634"/>
          </a:xfrm>
        </p:grpSpPr>
        <p:cxnSp>
          <p:nvCxnSpPr>
            <p:cNvPr id="23" name="직선 연결선 268">
              <a:extLst>
                <a:ext uri="{FF2B5EF4-FFF2-40B4-BE49-F238E27FC236}">
                  <a16:creationId xmlns:a16="http://schemas.microsoft.com/office/drawing/2014/main" id="{017E76B9-8FC7-CDC4-DA1A-3DBD20DF8EC8}"/>
                </a:ext>
              </a:extLst>
            </p:cNvPr>
            <p:cNvCxnSpPr>
              <a:cxnSpLocks/>
              <a:stCxn id="26" idx="4"/>
            </p:cNvCxnSpPr>
            <p:nvPr/>
          </p:nvCxnSpPr>
          <p:spPr>
            <a:xfrm>
              <a:off x="4322741" y="2489816"/>
              <a:ext cx="0" cy="275607"/>
            </a:xfrm>
            <a:prstGeom prst="line">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E5C0554F-136D-B2AE-682D-50BA5B00997B}"/>
                </a:ext>
              </a:extLst>
            </p:cNvPr>
            <p:cNvSpPr/>
            <p:nvPr/>
          </p:nvSpPr>
          <p:spPr>
            <a:xfrm>
              <a:off x="3905093" y="1509218"/>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원형: 비어 있음 251">
              <a:extLst>
                <a:ext uri="{FF2B5EF4-FFF2-40B4-BE49-F238E27FC236}">
                  <a16:creationId xmlns:a16="http://schemas.microsoft.com/office/drawing/2014/main" id="{2DE32A49-BCAC-078B-3F4E-C58B49CD8054}"/>
                </a:ext>
              </a:extLst>
            </p:cNvPr>
            <p:cNvSpPr/>
            <p:nvPr/>
          </p:nvSpPr>
          <p:spPr>
            <a:xfrm>
              <a:off x="3760766" y="1365866"/>
              <a:ext cx="1123950" cy="1123950"/>
            </a:xfrm>
            <a:prstGeom prst="donut">
              <a:avLst>
                <a:gd name="adj" fmla="val 156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4">
              <a:extLst>
                <a:ext uri="{FF2B5EF4-FFF2-40B4-BE49-F238E27FC236}">
                  <a16:creationId xmlns:a16="http://schemas.microsoft.com/office/drawing/2014/main" id="{FB884A15-CE1A-6DC6-B96C-63C13AEDE231}"/>
                </a:ext>
              </a:extLst>
            </p:cNvPr>
            <p:cNvSpPr txBox="1"/>
            <p:nvPr/>
          </p:nvSpPr>
          <p:spPr>
            <a:xfrm>
              <a:off x="4439574" y="2524169"/>
              <a:ext cx="435817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rPr>
                <a:t>Attentes vis-à-vis RDUE </a:t>
              </a:r>
            </a:p>
            <a:p>
              <a:pPr marL="0" marR="0" lvl="0" indent="0" defTabSz="914400" rtl="0" eaLnBrk="1" fontAlgn="auto" latinLnBrk="0" hangingPunct="1">
                <a:lnSpc>
                  <a:spcPct val="100000"/>
                </a:lnSpc>
                <a:spcBef>
                  <a:spcPts val="0"/>
                </a:spcBef>
                <a:spcAft>
                  <a:spcPts val="0"/>
                </a:spcAft>
                <a:buClrTx/>
                <a:buSzTx/>
                <a:buFontTx/>
                <a:buNone/>
                <a:tabLst/>
                <a:defRPr/>
              </a:pPr>
              <a:r>
                <a:rPr lang="fr-FR" altLang="ko-KR" b="1">
                  <a:solidFill>
                    <a:srgbClr val="70BDBD"/>
                  </a:solidFill>
                  <a:latin typeface="Arial"/>
                  <a:cs typeface="Arial" pitchFamily="34" charset="0"/>
                </a:rPr>
                <a:t>&amp; sa mise en application par LCB</a:t>
              </a:r>
              <a:endPar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endParaRPr>
            </a:p>
          </p:txBody>
        </p:sp>
      </p:grpSp>
      <p:sp>
        <p:nvSpPr>
          <p:cNvPr id="31" name="TextBox 282">
            <a:extLst>
              <a:ext uri="{FF2B5EF4-FFF2-40B4-BE49-F238E27FC236}">
                <a16:creationId xmlns:a16="http://schemas.microsoft.com/office/drawing/2014/main" id="{73E87D6E-BAE9-7865-D2A6-1FB0125AB9A8}"/>
              </a:ext>
            </a:extLst>
          </p:cNvPr>
          <p:cNvSpPr txBox="1"/>
          <p:nvPr/>
        </p:nvSpPr>
        <p:spPr>
          <a:xfrm>
            <a:off x="3297384" y="3227191"/>
            <a:ext cx="5149396" cy="3985706"/>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Soutien total au RDUE </a:t>
            </a:r>
            <a:r>
              <a:rPr lang="fr-FR" altLang="ko-KR" sz="1100">
                <a:solidFill>
                  <a:prstClr val="black">
                    <a:lumMod val="75000"/>
                    <a:lumOff val="25000"/>
                  </a:prstClr>
                </a:solidFill>
                <a:latin typeface="Arial"/>
                <a:cs typeface="Arial" pitchFamily="34" charset="0"/>
              </a:rPr>
              <a:t>: Malgré quelques lacunes (notamment concernant les périmètres des espaces couverts comme le </a:t>
            </a:r>
            <a:r>
              <a:rPr lang="fr-FR" altLang="ko-KR" sz="1100" err="1">
                <a:solidFill>
                  <a:prstClr val="black">
                    <a:lumMod val="75000"/>
                    <a:lumOff val="25000"/>
                  </a:prstClr>
                </a:solidFill>
                <a:latin typeface="Arial"/>
                <a:cs typeface="Arial" pitchFamily="34" charset="0"/>
              </a:rPr>
              <a:t>cerrado</a:t>
            </a:r>
            <a:r>
              <a:rPr lang="fr-FR" altLang="ko-KR" sz="1100">
                <a:solidFill>
                  <a:prstClr val="black">
                    <a:lumMod val="75000"/>
                    <a:lumOff val="25000"/>
                  </a:prstClr>
                </a:solidFill>
                <a:latin typeface="Arial"/>
                <a:cs typeface="Arial" pitchFamily="34" charset="0"/>
              </a:rPr>
              <a:t>) WWF a eu une implication forte dans l’élaboration du règlement et soutien le texte qui, selon eux, répond aux faiblesses du RBUE</a:t>
            </a:r>
          </a:p>
          <a:p>
            <a:pPr marL="171450" indent="-171450" algn="just">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Défavorable au report de l’entrée en vigueur </a:t>
            </a:r>
            <a:r>
              <a:rPr lang="fr-FR" altLang="ko-KR" sz="1100">
                <a:solidFill>
                  <a:prstClr val="black">
                    <a:lumMod val="75000"/>
                    <a:lumOff val="25000"/>
                  </a:prstClr>
                </a:solidFill>
                <a:latin typeface="Arial"/>
                <a:cs typeface="Arial" pitchFamily="34" charset="0"/>
              </a:rPr>
              <a:t>du RDUE</a:t>
            </a: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lgn="just">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Conscience des difficultés </a:t>
            </a:r>
            <a:r>
              <a:rPr lang="fr-FR" altLang="ko-KR" sz="1100">
                <a:solidFill>
                  <a:prstClr val="black">
                    <a:lumMod val="75000"/>
                    <a:lumOff val="25000"/>
                  </a:prstClr>
                </a:solidFill>
                <a:latin typeface="Arial"/>
                <a:cs typeface="Arial" pitchFamily="34" charset="0"/>
              </a:rPr>
              <a:t>: les exigences du RDUE impliquent une complexité forte et nouvelle, sans appui opérationnel des autorités européennes</a:t>
            </a:r>
          </a:p>
          <a:p>
            <a:pPr marL="171450" indent="-171450" algn="just">
              <a:buFont typeface="Arial" panose="020B0604020202020204" pitchFamily="34" charset="0"/>
              <a:buChar char="•"/>
              <a:defRPr/>
            </a:pPr>
            <a:endParaRPr lang="fr-FR" altLang="ko-KR" sz="1100" b="1">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b="1">
                <a:solidFill>
                  <a:prstClr val="black">
                    <a:lumMod val="75000"/>
                    <a:lumOff val="25000"/>
                  </a:prstClr>
                </a:solidFill>
                <a:latin typeface="Arial"/>
                <a:cs typeface="Arial" pitchFamily="34" charset="0"/>
              </a:rPr>
              <a:t>Attente d’un engagement collectif </a:t>
            </a:r>
            <a:r>
              <a:rPr lang="fr-FR" altLang="ko-KR" sz="1100">
                <a:solidFill>
                  <a:prstClr val="black">
                    <a:lumMod val="75000"/>
                    <a:lumOff val="25000"/>
                  </a:prstClr>
                </a:solidFill>
                <a:latin typeface="Arial"/>
                <a:cs typeface="Arial" pitchFamily="34" charset="0"/>
              </a:rPr>
              <a:t>des acteurs dans une </a:t>
            </a:r>
            <a:r>
              <a:rPr lang="fr-FR" altLang="ko-KR" sz="1100" b="1">
                <a:solidFill>
                  <a:prstClr val="black">
                    <a:lumMod val="75000"/>
                    <a:lumOff val="25000"/>
                  </a:prstClr>
                </a:solidFill>
                <a:latin typeface="Arial"/>
                <a:cs typeface="Arial" pitchFamily="34" charset="0"/>
              </a:rPr>
              <a:t>démarche d’amélioration permanente</a:t>
            </a:r>
            <a:r>
              <a:rPr lang="fr-FR" altLang="ko-KR" sz="1100">
                <a:solidFill>
                  <a:prstClr val="black">
                    <a:lumMod val="75000"/>
                    <a:lumOff val="25000"/>
                  </a:prstClr>
                </a:solidFill>
                <a:latin typeface="Arial"/>
                <a:cs typeface="Arial" pitchFamily="34" charset="0"/>
              </a:rPr>
              <a:t> : Le WWF ne s’attend pas à ce que tous les acteurs puissent suivre toutes les exigences du RDUE dès son entrée en vigueur, mais souhaite voir un engagement des acteurs privés pour améliorer leurs processus d’approvisionnement </a:t>
            </a:r>
            <a:r>
              <a:rPr lang="fr-FR" altLang="ko-KR" sz="1100">
                <a:solidFill>
                  <a:prstClr val="black">
                    <a:lumMod val="75000"/>
                    <a:lumOff val="25000"/>
                  </a:prstClr>
                </a:solidFill>
                <a:cs typeface="Arial" pitchFamily="34" charset="0"/>
              </a:rPr>
              <a:t>au fur et à mesure. Le système de diligence raisonnée peut être compatible avec le droit des affaires.</a:t>
            </a: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b="1">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pic>
        <p:nvPicPr>
          <p:cNvPr id="37" name="Graphique 36" descr="Badge 1 contour">
            <a:extLst>
              <a:ext uri="{FF2B5EF4-FFF2-40B4-BE49-F238E27FC236}">
                <a16:creationId xmlns:a16="http://schemas.microsoft.com/office/drawing/2014/main" id="{4E6E0696-4D35-893E-D2BB-193FBFA736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345" y="1554923"/>
            <a:ext cx="747010" cy="747010"/>
          </a:xfrm>
          <a:prstGeom prst="rect">
            <a:avLst/>
          </a:prstGeom>
        </p:spPr>
      </p:pic>
      <p:pic>
        <p:nvPicPr>
          <p:cNvPr id="39" name="Graphique 38" descr="Badge contour">
            <a:extLst>
              <a:ext uri="{FF2B5EF4-FFF2-40B4-BE49-F238E27FC236}">
                <a16:creationId xmlns:a16="http://schemas.microsoft.com/office/drawing/2014/main" id="{DC8CAA99-533A-0DE5-9CC6-38CC6FEE5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715" y="1567842"/>
            <a:ext cx="747010" cy="747010"/>
          </a:xfrm>
          <a:prstGeom prst="rect">
            <a:avLst/>
          </a:prstGeom>
        </p:spPr>
      </p:pic>
      <p:cxnSp>
        <p:nvCxnSpPr>
          <p:cNvPr id="8" name="직선 연결선 268">
            <a:extLst>
              <a:ext uri="{FF2B5EF4-FFF2-40B4-BE49-F238E27FC236}">
                <a16:creationId xmlns:a16="http://schemas.microsoft.com/office/drawing/2014/main" id="{3D65D791-223B-9DC4-6952-7BBAEF791C23}"/>
              </a:ext>
            </a:extLst>
          </p:cNvPr>
          <p:cNvCxnSpPr>
            <a:cxnSpLocks/>
            <a:stCxn id="12" idx="4"/>
          </p:cNvCxnSpPr>
          <p:nvPr/>
        </p:nvCxnSpPr>
        <p:spPr>
          <a:xfrm>
            <a:off x="9235205" y="2495868"/>
            <a:ext cx="0" cy="275607"/>
          </a:xfrm>
          <a:prstGeom prst="line">
            <a:avLst/>
          </a:prstGeom>
          <a:ln w="38100">
            <a:solidFill>
              <a:srgbClr val="A3DEC0"/>
            </a:solidFill>
            <a:tailEnd type="ova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AA8B70D-0DAB-94F4-93DF-083470810794}"/>
              </a:ext>
            </a:extLst>
          </p:cNvPr>
          <p:cNvSpPr/>
          <p:nvPr/>
        </p:nvSpPr>
        <p:spPr>
          <a:xfrm>
            <a:off x="8817557" y="1515270"/>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3DEC0"/>
              </a:solidFill>
              <a:effectLst/>
              <a:uLnTx/>
              <a:uFillTx/>
              <a:latin typeface="Arial"/>
              <a:ea typeface="+mn-ea"/>
              <a:cs typeface="+mn-cs"/>
            </a:endParaRPr>
          </a:p>
        </p:txBody>
      </p:sp>
      <p:sp>
        <p:nvSpPr>
          <p:cNvPr id="12" name="원형: 비어 있음 251">
            <a:extLst>
              <a:ext uri="{FF2B5EF4-FFF2-40B4-BE49-F238E27FC236}">
                <a16:creationId xmlns:a16="http://schemas.microsoft.com/office/drawing/2014/main" id="{96F95BE1-7036-664B-573E-EC24100894EB}"/>
              </a:ext>
            </a:extLst>
          </p:cNvPr>
          <p:cNvSpPr/>
          <p:nvPr/>
        </p:nvSpPr>
        <p:spPr>
          <a:xfrm>
            <a:off x="8673230" y="1371918"/>
            <a:ext cx="1123950" cy="1123950"/>
          </a:xfrm>
          <a:prstGeom prst="donut">
            <a:avLst>
              <a:gd name="adj" fmla="val 15668"/>
            </a:avLst>
          </a:prstGeom>
          <a:solidFill>
            <a:srgbClr val="A3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A3DEC0"/>
              </a:solidFill>
              <a:effectLst/>
              <a:uLnTx/>
              <a:uFillTx/>
              <a:latin typeface="Arial"/>
              <a:ea typeface="+mn-ea"/>
              <a:cs typeface="+mn-cs"/>
            </a:endParaRPr>
          </a:p>
        </p:txBody>
      </p:sp>
      <p:sp>
        <p:nvSpPr>
          <p:cNvPr id="13" name="TextBox 274">
            <a:extLst>
              <a:ext uri="{FF2B5EF4-FFF2-40B4-BE49-F238E27FC236}">
                <a16:creationId xmlns:a16="http://schemas.microsoft.com/office/drawing/2014/main" id="{7B4B748E-23A3-3EF5-E1E6-F9065A8EFBDA}"/>
              </a:ext>
            </a:extLst>
          </p:cNvPr>
          <p:cNvSpPr txBox="1"/>
          <p:nvPr/>
        </p:nvSpPr>
        <p:spPr>
          <a:xfrm>
            <a:off x="9352037" y="2530221"/>
            <a:ext cx="7550231"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rPr>
              <a:t>Points de vigilances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rPr>
              <a:t>techniques</a:t>
            </a:r>
          </a:p>
        </p:txBody>
      </p:sp>
      <p:sp>
        <p:nvSpPr>
          <p:cNvPr id="16" name="TextBox 282">
            <a:extLst>
              <a:ext uri="{FF2B5EF4-FFF2-40B4-BE49-F238E27FC236}">
                <a16:creationId xmlns:a16="http://schemas.microsoft.com/office/drawing/2014/main" id="{D8B8F784-4037-7E6D-ED29-A101B2ECE832}"/>
              </a:ext>
            </a:extLst>
          </p:cNvPr>
          <p:cNvSpPr txBox="1"/>
          <p:nvPr/>
        </p:nvSpPr>
        <p:spPr>
          <a:xfrm>
            <a:off x="9105678" y="3247100"/>
            <a:ext cx="3008702" cy="313932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Le </a:t>
            </a:r>
            <a:r>
              <a:rPr lang="fr-FR" altLang="ko-KR" sz="1100" b="1">
                <a:solidFill>
                  <a:prstClr val="black">
                    <a:lumMod val="75000"/>
                    <a:lumOff val="25000"/>
                  </a:prstClr>
                </a:solidFill>
                <a:latin typeface="Arial"/>
                <a:cs typeface="Arial" pitchFamily="34" charset="0"/>
              </a:rPr>
              <a:t>mass balance n’est plus possible </a:t>
            </a:r>
            <a:r>
              <a:rPr lang="fr-FR" altLang="ko-KR" sz="1100">
                <a:solidFill>
                  <a:prstClr val="black">
                    <a:lumMod val="75000"/>
                    <a:lumOff val="25000"/>
                  </a:prstClr>
                </a:solidFill>
                <a:latin typeface="Arial"/>
                <a:cs typeface="Arial" pitchFamily="34" charset="0"/>
              </a:rPr>
              <a:t>: contrainte importante pour les importateurs</a:t>
            </a: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cs typeface="Arial" pitchFamily="34" charset="0"/>
              </a:rPr>
              <a:t>Nécessité de développer un </a:t>
            </a:r>
            <a:r>
              <a:rPr lang="fr-FR" altLang="ko-KR" sz="1100" b="1">
                <a:solidFill>
                  <a:prstClr val="black">
                    <a:lumMod val="75000"/>
                    <a:lumOff val="25000"/>
                  </a:prstClr>
                </a:solidFill>
                <a:cs typeface="Arial" pitchFamily="34" charset="0"/>
              </a:rPr>
              <a:t>outil propre à la traçabilité </a:t>
            </a:r>
            <a:r>
              <a:rPr lang="fr-FR" altLang="ko-KR" sz="1100">
                <a:solidFill>
                  <a:prstClr val="black">
                    <a:lumMod val="75000"/>
                    <a:lumOff val="25000"/>
                  </a:prstClr>
                </a:solidFill>
                <a:cs typeface="Arial" pitchFamily="34" charset="0"/>
              </a:rPr>
              <a:t>ou d’associer plusieurs outils :</a:t>
            </a:r>
          </a:p>
          <a:p>
            <a:pPr marL="628650" lvl="1" indent="-171450" algn="just">
              <a:buFont typeface="Arial" panose="020B0604020202020204" pitchFamily="34" charset="0"/>
              <a:buChar char="•"/>
              <a:defRPr/>
            </a:pPr>
            <a:r>
              <a:rPr lang="fr-FR" altLang="ko-KR" sz="1100">
                <a:solidFill>
                  <a:prstClr val="black">
                    <a:lumMod val="75000"/>
                    <a:lumOff val="25000"/>
                  </a:prstClr>
                </a:solidFill>
                <a:cs typeface="Arial" pitchFamily="34" charset="0"/>
              </a:rPr>
              <a:t>Base documentaire : La commission travaille sur des guidelines pour sélectionner les documents.</a:t>
            </a:r>
          </a:p>
          <a:p>
            <a:pPr marL="628650" lvl="1" indent="-171450" algn="just">
              <a:buFont typeface="Arial" panose="020B0604020202020204" pitchFamily="34" charset="0"/>
              <a:buChar char="•"/>
              <a:defRPr/>
            </a:pPr>
            <a:r>
              <a:rPr lang="fr-FR" altLang="ko-KR" sz="1100">
                <a:solidFill>
                  <a:prstClr val="black">
                    <a:lumMod val="75000"/>
                    <a:lumOff val="25000"/>
                  </a:prstClr>
                </a:solidFill>
                <a:cs typeface="Arial" pitchFamily="34" charset="0"/>
              </a:rPr>
              <a:t>Certification : FSC, malgré des lacunes, est la seule considéré comme crédible.</a:t>
            </a:r>
          </a:p>
          <a:p>
            <a:pPr marL="628650" lvl="1" indent="-171450" algn="just">
              <a:buFont typeface="Arial" panose="020B0604020202020204" pitchFamily="34" charset="0"/>
              <a:buChar char="•"/>
              <a:defRPr/>
            </a:pPr>
            <a:r>
              <a:rPr lang="fr-FR" altLang="ko-KR" sz="1100" b="1">
                <a:solidFill>
                  <a:prstClr val="black">
                    <a:lumMod val="75000"/>
                    <a:lumOff val="25000"/>
                  </a:prstClr>
                </a:solidFill>
                <a:cs typeface="Arial" pitchFamily="34" charset="0"/>
              </a:rPr>
              <a:t>Blockchain</a:t>
            </a: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pic>
        <p:nvPicPr>
          <p:cNvPr id="18" name="Graphique 17" descr="Badge 3 contour">
            <a:extLst>
              <a:ext uri="{FF2B5EF4-FFF2-40B4-BE49-F238E27FC236}">
                <a16:creationId xmlns:a16="http://schemas.microsoft.com/office/drawing/2014/main" id="{19E070B5-F10D-282D-3B73-58C8942058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64539" y="1572977"/>
            <a:ext cx="736740" cy="736740"/>
          </a:xfrm>
          <a:prstGeom prst="rect">
            <a:avLst/>
          </a:prstGeom>
        </p:spPr>
      </p:pic>
    </p:spTree>
    <p:extLst>
      <p:ext uri="{BB962C8B-B14F-4D97-AF65-F5344CB8AC3E}">
        <p14:creationId xmlns:p14="http://schemas.microsoft.com/office/powerpoint/2010/main" val="317424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AB22A51-D40D-37AD-E887-3DDC7BC32848}"/>
              </a:ext>
            </a:extLst>
          </p:cNvPr>
          <p:cNvSpPr>
            <a:spLocks noGrp="1"/>
          </p:cNvSpPr>
          <p:nvPr>
            <p:ph type="body" sz="quarter" idx="10"/>
          </p:nvPr>
        </p:nvSpPr>
        <p:spPr/>
        <p:txBody>
          <a:bodyPr/>
          <a:lstStyle/>
          <a:p>
            <a:r>
              <a:rPr lang="fr-FR"/>
              <a:t>Compte-rendu de la consultation avec Julien Tavernier</a:t>
            </a:r>
          </a:p>
        </p:txBody>
      </p:sp>
      <p:sp>
        <p:nvSpPr>
          <p:cNvPr id="3" name="Espace réservé du numéro de diapositive 2">
            <a:extLst>
              <a:ext uri="{FF2B5EF4-FFF2-40B4-BE49-F238E27FC236}">
                <a16:creationId xmlns:a16="http://schemas.microsoft.com/office/drawing/2014/main" id="{AA045AEE-9F81-1732-5D1D-120F1360A9EF}"/>
              </a:ext>
            </a:extLst>
          </p:cNvPr>
          <p:cNvSpPr>
            <a:spLocks noGrp="1"/>
          </p:cNvSpPr>
          <p:nvPr>
            <p:ph type="sldNum" sz="quarter" idx="11"/>
          </p:nvPr>
        </p:nvSpPr>
        <p:spPr/>
        <p:txBody>
          <a:bodyPr/>
          <a:lstStyle/>
          <a:p>
            <a:fld id="{BC5AE530-CE4F-F946-8AAD-BAE6C29BB4F9}" type="slidenum">
              <a:rPr lang="en-GB" smtClean="0"/>
              <a:pPr/>
              <a:t>12</a:t>
            </a:fld>
            <a:endParaRPr lang="en-GB"/>
          </a:p>
        </p:txBody>
      </p:sp>
      <p:sp>
        <p:nvSpPr>
          <p:cNvPr id="4" name="Rectangle 3">
            <a:extLst>
              <a:ext uri="{FF2B5EF4-FFF2-40B4-BE49-F238E27FC236}">
                <a16:creationId xmlns:a16="http://schemas.microsoft.com/office/drawing/2014/main" id="{593F3592-3E7D-80FF-3FD0-5F7913E4FFD3}"/>
              </a:ext>
            </a:extLst>
          </p:cNvPr>
          <p:cNvSpPr/>
          <p:nvPr/>
        </p:nvSpPr>
        <p:spPr>
          <a:xfrm>
            <a:off x="67377" y="1813190"/>
            <a:ext cx="12192000" cy="2414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Ellipse 5">
            <a:extLst>
              <a:ext uri="{FF2B5EF4-FFF2-40B4-BE49-F238E27FC236}">
                <a16:creationId xmlns:a16="http://schemas.microsoft.com/office/drawing/2014/main" id="{DBEFCA93-1206-9EC8-C527-96E68EE73FF2}"/>
              </a:ext>
            </a:extLst>
          </p:cNvPr>
          <p:cNvSpPr/>
          <p:nvPr/>
        </p:nvSpPr>
        <p:spPr>
          <a:xfrm>
            <a:off x="248486" y="1502351"/>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원형: 비어 있음 252">
            <a:extLst>
              <a:ext uri="{FF2B5EF4-FFF2-40B4-BE49-F238E27FC236}">
                <a16:creationId xmlns:a16="http://schemas.microsoft.com/office/drawing/2014/main" id="{F8F5282C-154C-F6E2-8204-4F1C1DC3A5D5}"/>
              </a:ext>
            </a:extLst>
          </p:cNvPr>
          <p:cNvSpPr/>
          <p:nvPr/>
        </p:nvSpPr>
        <p:spPr>
          <a:xfrm>
            <a:off x="121591" y="1371918"/>
            <a:ext cx="1123950" cy="1123950"/>
          </a:xfrm>
          <a:prstGeom prst="donut">
            <a:avLst>
              <a:gd name="adj" fmla="val 1566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직선 연결선 269">
            <a:extLst>
              <a:ext uri="{FF2B5EF4-FFF2-40B4-BE49-F238E27FC236}">
                <a16:creationId xmlns:a16="http://schemas.microsoft.com/office/drawing/2014/main" id="{E9B89874-B983-63BD-41CF-0AA59E812DA1}"/>
              </a:ext>
            </a:extLst>
          </p:cNvPr>
          <p:cNvCxnSpPr>
            <a:cxnSpLocks/>
          </p:cNvCxnSpPr>
          <p:nvPr/>
        </p:nvCxnSpPr>
        <p:spPr>
          <a:xfrm>
            <a:off x="706799" y="2359585"/>
            <a:ext cx="0" cy="406425"/>
          </a:xfrm>
          <a:prstGeom prst="line">
            <a:avLst/>
          </a:prstGeom>
          <a:ln w="38100">
            <a:solidFill>
              <a:schemeClr val="accent4">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283">
            <a:extLst>
              <a:ext uri="{FF2B5EF4-FFF2-40B4-BE49-F238E27FC236}">
                <a16:creationId xmlns:a16="http://schemas.microsoft.com/office/drawing/2014/main" id="{811B066A-2525-0DB1-084F-A7E9A1977199}"/>
              </a:ext>
            </a:extLst>
          </p:cNvPr>
          <p:cNvSpPr txBox="1"/>
          <p:nvPr/>
        </p:nvSpPr>
        <p:spPr>
          <a:xfrm>
            <a:off x="788683" y="2510312"/>
            <a:ext cx="4358171"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ko-KR" b="1">
                <a:solidFill>
                  <a:srgbClr val="70BDBD">
                    <a:lumMod val="75000"/>
                  </a:srgbClr>
                </a:solidFill>
                <a:latin typeface="Arial"/>
                <a:cs typeface="Arial" pitchFamily="34" charset="0"/>
              </a:rPr>
              <a:t>Présentation</a:t>
            </a:r>
            <a:endParaRPr kumimoji="0" lang="fr-FR" altLang="ko-KR" b="1" i="0" u="none" strike="noStrike" kern="1200" cap="none" spc="0" normalizeH="0" baseline="0" noProof="0">
              <a:ln>
                <a:noFill/>
              </a:ln>
              <a:solidFill>
                <a:srgbClr val="70BDBD">
                  <a:lumMod val="75000"/>
                </a:srgbClr>
              </a:solidFill>
              <a:effectLst/>
              <a:uLnTx/>
              <a:uFillTx/>
              <a:latin typeface="Arial"/>
              <a:ea typeface="+mn-ea"/>
              <a:cs typeface="Arial" pitchFamily="34" charset="0"/>
            </a:endParaRPr>
          </a:p>
        </p:txBody>
      </p:sp>
      <p:grpSp>
        <p:nvGrpSpPr>
          <p:cNvPr id="35" name="Groupe 34">
            <a:extLst>
              <a:ext uri="{FF2B5EF4-FFF2-40B4-BE49-F238E27FC236}">
                <a16:creationId xmlns:a16="http://schemas.microsoft.com/office/drawing/2014/main" id="{8E40BDA5-7161-BD2B-4883-22436DCDA41A}"/>
              </a:ext>
            </a:extLst>
          </p:cNvPr>
          <p:cNvGrpSpPr/>
          <p:nvPr/>
        </p:nvGrpSpPr>
        <p:grpSpPr>
          <a:xfrm>
            <a:off x="2248152" y="1371918"/>
            <a:ext cx="4458886" cy="1804634"/>
            <a:chOff x="3760766" y="1365866"/>
            <a:chExt cx="4458886" cy="1804634"/>
          </a:xfrm>
        </p:grpSpPr>
        <p:cxnSp>
          <p:nvCxnSpPr>
            <p:cNvPr id="23" name="직선 연결선 268">
              <a:extLst>
                <a:ext uri="{FF2B5EF4-FFF2-40B4-BE49-F238E27FC236}">
                  <a16:creationId xmlns:a16="http://schemas.microsoft.com/office/drawing/2014/main" id="{017E76B9-8FC7-CDC4-DA1A-3DBD20DF8EC8}"/>
                </a:ext>
              </a:extLst>
            </p:cNvPr>
            <p:cNvCxnSpPr>
              <a:cxnSpLocks/>
              <a:stCxn id="26" idx="4"/>
            </p:cNvCxnSpPr>
            <p:nvPr/>
          </p:nvCxnSpPr>
          <p:spPr>
            <a:xfrm>
              <a:off x="4322741" y="2489816"/>
              <a:ext cx="0" cy="275607"/>
            </a:xfrm>
            <a:prstGeom prst="line">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E5C0554F-136D-B2AE-682D-50BA5B00997B}"/>
                </a:ext>
              </a:extLst>
            </p:cNvPr>
            <p:cNvSpPr/>
            <p:nvPr/>
          </p:nvSpPr>
          <p:spPr>
            <a:xfrm>
              <a:off x="3905093" y="1509218"/>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원형: 비어 있음 251">
              <a:extLst>
                <a:ext uri="{FF2B5EF4-FFF2-40B4-BE49-F238E27FC236}">
                  <a16:creationId xmlns:a16="http://schemas.microsoft.com/office/drawing/2014/main" id="{2DE32A49-BCAC-078B-3F4E-C58B49CD8054}"/>
                </a:ext>
              </a:extLst>
            </p:cNvPr>
            <p:cNvSpPr/>
            <p:nvPr/>
          </p:nvSpPr>
          <p:spPr>
            <a:xfrm>
              <a:off x="3760766" y="1365866"/>
              <a:ext cx="1123950" cy="1123950"/>
            </a:xfrm>
            <a:prstGeom prst="donut">
              <a:avLst>
                <a:gd name="adj" fmla="val 156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4">
              <a:extLst>
                <a:ext uri="{FF2B5EF4-FFF2-40B4-BE49-F238E27FC236}">
                  <a16:creationId xmlns:a16="http://schemas.microsoft.com/office/drawing/2014/main" id="{FB884A15-CE1A-6DC6-B96C-63C13AEDE231}"/>
                </a:ext>
              </a:extLst>
            </p:cNvPr>
            <p:cNvSpPr txBox="1"/>
            <p:nvPr/>
          </p:nvSpPr>
          <p:spPr>
            <a:xfrm>
              <a:off x="4439574" y="2524169"/>
              <a:ext cx="3780078"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rPr>
                <a:t>Attentes vis-à-vis RDUE </a:t>
              </a:r>
              <a:r>
                <a:rPr lang="fr-FR" altLang="ko-KR" b="1">
                  <a:solidFill>
                    <a:srgbClr val="70BDBD"/>
                  </a:solidFill>
                  <a:latin typeface="Arial"/>
                  <a:cs typeface="Arial" pitchFamily="34" charset="0"/>
                </a:rPr>
                <a:t>&amp; sa mise en application par LCB</a:t>
              </a:r>
              <a:endParaRPr kumimoji="0" lang="fr-FR" altLang="ko-KR" b="1" i="0" u="none" strike="noStrike" kern="1200" cap="none" spc="0" normalizeH="0" baseline="0" noProof="0">
                <a:ln>
                  <a:noFill/>
                </a:ln>
                <a:solidFill>
                  <a:srgbClr val="70BDBD"/>
                </a:solidFill>
                <a:effectLst/>
                <a:uLnTx/>
                <a:uFillTx/>
                <a:latin typeface="Arial"/>
                <a:ea typeface="+mn-ea"/>
                <a:cs typeface="Arial" pitchFamily="34" charset="0"/>
              </a:endParaRPr>
            </a:p>
          </p:txBody>
        </p:sp>
      </p:grpSp>
      <p:pic>
        <p:nvPicPr>
          <p:cNvPr id="37" name="Graphique 36" descr="Badge 1 contour">
            <a:extLst>
              <a:ext uri="{FF2B5EF4-FFF2-40B4-BE49-F238E27FC236}">
                <a16:creationId xmlns:a16="http://schemas.microsoft.com/office/drawing/2014/main" id="{4E6E0696-4D35-893E-D2BB-193FBFA736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061" y="1554923"/>
            <a:ext cx="747010" cy="747010"/>
          </a:xfrm>
          <a:prstGeom prst="rect">
            <a:avLst/>
          </a:prstGeom>
        </p:spPr>
      </p:pic>
      <p:pic>
        <p:nvPicPr>
          <p:cNvPr id="39" name="Graphique 38" descr="Badge contour">
            <a:extLst>
              <a:ext uri="{FF2B5EF4-FFF2-40B4-BE49-F238E27FC236}">
                <a16:creationId xmlns:a16="http://schemas.microsoft.com/office/drawing/2014/main" id="{DC8CAA99-533A-0DE5-9CC6-38CC6FEE5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4326" y="1567842"/>
            <a:ext cx="747010" cy="747010"/>
          </a:xfrm>
          <a:prstGeom prst="rect">
            <a:avLst/>
          </a:prstGeom>
        </p:spPr>
      </p:pic>
      <p:cxnSp>
        <p:nvCxnSpPr>
          <p:cNvPr id="8" name="직선 연결선 268">
            <a:extLst>
              <a:ext uri="{FF2B5EF4-FFF2-40B4-BE49-F238E27FC236}">
                <a16:creationId xmlns:a16="http://schemas.microsoft.com/office/drawing/2014/main" id="{3D65D791-223B-9DC4-6952-7BBAEF791C23}"/>
              </a:ext>
            </a:extLst>
          </p:cNvPr>
          <p:cNvCxnSpPr>
            <a:cxnSpLocks/>
            <a:stCxn id="12" idx="4"/>
          </p:cNvCxnSpPr>
          <p:nvPr/>
        </p:nvCxnSpPr>
        <p:spPr>
          <a:xfrm>
            <a:off x="6958932" y="2495868"/>
            <a:ext cx="0" cy="275607"/>
          </a:xfrm>
          <a:prstGeom prst="line">
            <a:avLst/>
          </a:prstGeom>
          <a:ln w="38100">
            <a:solidFill>
              <a:srgbClr val="A3DEC0"/>
            </a:solidFill>
            <a:tailEnd type="ova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AA8B70D-0DAB-94F4-93DF-083470810794}"/>
              </a:ext>
            </a:extLst>
          </p:cNvPr>
          <p:cNvSpPr/>
          <p:nvPr/>
        </p:nvSpPr>
        <p:spPr>
          <a:xfrm>
            <a:off x="6541284" y="1515270"/>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3DEC0"/>
              </a:solidFill>
              <a:effectLst/>
              <a:uLnTx/>
              <a:uFillTx/>
              <a:latin typeface="Arial"/>
              <a:ea typeface="+mn-ea"/>
              <a:cs typeface="+mn-cs"/>
            </a:endParaRPr>
          </a:p>
        </p:txBody>
      </p:sp>
      <p:sp>
        <p:nvSpPr>
          <p:cNvPr id="12" name="원형: 비어 있음 251">
            <a:extLst>
              <a:ext uri="{FF2B5EF4-FFF2-40B4-BE49-F238E27FC236}">
                <a16:creationId xmlns:a16="http://schemas.microsoft.com/office/drawing/2014/main" id="{96F95BE1-7036-664B-573E-EC24100894EB}"/>
              </a:ext>
            </a:extLst>
          </p:cNvPr>
          <p:cNvSpPr/>
          <p:nvPr/>
        </p:nvSpPr>
        <p:spPr>
          <a:xfrm>
            <a:off x="6396957" y="1371918"/>
            <a:ext cx="1123950" cy="1123950"/>
          </a:xfrm>
          <a:prstGeom prst="donut">
            <a:avLst>
              <a:gd name="adj" fmla="val 15668"/>
            </a:avLst>
          </a:prstGeom>
          <a:solidFill>
            <a:srgbClr val="A3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A3DEC0"/>
              </a:solidFill>
              <a:effectLst/>
              <a:uLnTx/>
              <a:uFillTx/>
              <a:latin typeface="Arial"/>
              <a:ea typeface="+mn-ea"/>
              <a:cs typeface="+mn-cs"/>
            </a:endParaRPr>
          </a:p>
        </p:txBody>
      </p:sp>
      <p:sp>
        <p:nvSpPr>
          <p:cNvPr id="13" name="TextBox 274">
            <a:extLst>
              <a:ext uri="{FF2B5EF4-FFF2-40B4-BE49-F238E27FC236}">
                <a16:creationId xmlns:a16="http://schemas.microsoft.com/office/drawing/2014/main" id="{7B4B748E-23A3-3EF5-E1E6-F9065A8EFBDA}"/>
              </a:ext>
            </a:extLst>
          </p:cNvPr>
          <p:cNvSpPr txBox="1"/>
          <p:nvPr/>
        </p:nvSpPr>
        <p:spPr>
          <a:xfrm>
            <a:off x="7075764" y="2530221"/>
            <a:ext cx="514939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rPr>
              <a:t>Points de vigilances </a:t>
            </a:r>
            <a:r>
              <a:rPr lang="fr-FR" altLang="ko-KR" b="1">
                <a:solidFill>
                  <a:srgbClr val="A3DEC0"/>
                </a:solidFill>
                <a:latin typeface="Arial"/>
                <a:cs typeface="Arial" pitchFamily="34" charset="0"/>
              </a:rPr>
              <a:t>techniques concernant le système de diligence raisonnée de LCB</a:t>
            </a:r>
            <a:endParaRPr kumimoji="0" lang="fr-FR" altLang="ko-KR" b="1" i="0" u="none" strike="noStrike" kern="1200" cap="none" spc="0" normalizeH="0" baseline="0" noProof="0">
              <a:ln>
                <a:noFill/>
              </a:ln>
              <a:solidFill>
                <a:srgbClr val="A3DEC0"/>
              </a:solidFill>
              <a:effectLst/>
              <a:uLnTx/>
              <a:uFillTx/>
              <a:latin typeface="Arial"/>
              <a:ea typeface="+mn-ea"/>
              <a:cs typeface="Arial" pitchFamily="34" charset="0"/>
            </a:endParaRPr>
          </a:p>
        </p:txBody>
      </p:sp>
      <p:pic>
        <p:nvPicPr>
          <p:cNvPr id="18" name="Graphique 17" descr="Badge 3 contour">
            <a:extLst>
              <a:ext uri="{FF2B5EF4-FFF2-40B4-BE49-F238E27FC236}">
                <a16:creationId xmlns:a16="http://schemas.microsoft.com/office/drawing/2014/main" id="{19E070B5-F10D-282D-3B73-58C8942058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8266" y="1572977"/>
            <a:ext cx="736740" cy="736740"/>
          </a:xfrm>
          <a:prstGeom prst="rect">
            <a:avLst/>
          </a:prstGeom>
        </p:spPr>
      </p:pic>
      <p:sp>
        <p:nvSpPr>
          <p:cNvPr id="14" name="ZoneTexte 13">
            <a:extLst>
              <a:ext uri="{FF2B5EF4-FFF2-40B4-BE49-F238E27FC236}">
                <a16:creationId xmlns:a16="http://schemas.microsoft.com/office/drawing/2014/main" id="{4E645DD3-D0F0-B430-2D5F-98330A91FFF1}"/>
              </a:ext>
            </a:extLst>
          </p:cNvPr>
          <p:cNvSpPr txBox="1"/>
          <p:nvPr/>
        </p:nvSpPr>
        <p:spPr>
          <a:xfrm>
            <a:off x="269875" y="3429000"/>
            <a:ext cx="1836713" cy="2436564"/>
          </a:xfrm>
          <a:prstGeom prst="rect">
            <a:avLst/>
          </a:prstGeom>
          <a:noFill/>
        </p:spPr>
        <p:txBody>
          <a:bodyPr wrap="square">
            <a:spAutoFit/>
          </a:bodyPr>
          <a:lstStyle/>
          <a:p>
            <a:pPr marL="171450" marR="0" lvl="3" indent="-171450" fontAlgn="auto">
              <a:lnSpc>
                <a:spcPct val="100000"/>
              </a:lnSpc>
              <a:spcBef>
                <a:spcPts val="0"/>
              </a:spcBef>
              <a:spcAft>
                <a:spcPts val="200"/>
              </a:spcAft>
              <a:buClrTx/>
              <a:buSzTx/>
              <a:buFont typeface="Arial" panose="020B0604020202020204" pitchFamily="34" charset="0"/>
              <a:buChar char="•"/>
              <a:tabLst/>
              <a:defRPr/>
            </a:pPr>
            <a:r>
              <a:rPr lang="fr-FR" sz="1100" b="1">
                <a:solidFill>
                  <a:prstClr val="black">
                    <a:lumMod val="75000"/>
                    <a:lumOff val="25000"/>
                  </a:prstClr>
                </a:solidFill>
                <a:latin typeface="Arial"/>
                <a:cs typeface="Arial" pitchFamily="34" charset="0"/>
              </a:rPr>
              <a:t>Julien Tavernier (expert indépendant) : </a:t>
            </a:r>
            <a:r>
              <a:rPr lang="fr-FR" sz="1100">
                <a:solidFill>
                  <a:prstClr val="black">
                    <a:lumMod val="75000"/>
                    <a:lumOff val="25000"/>
                  </a:prstClr>
                </a:solidFill>
                <a:latin typeface="Arial"/>
                <a:cs typeface="Arial" pitchFamily="34" charset="0"/>
              </a:rPr>
              <a:t>Expert en gouvernance  forestière et approvisionnement responsable en produits du bois.</a:t>
            </a:r>
          </a:p>
          <a:p>
            <a:pPr marL="12700" marR="0" lvl="3" defTabSz="914400" rtl="0" eaLnBrk="1" fontAlgn="auto" latinLnBrk="0" hangingPunct="1">
              <a:lnSpc>
                <a:spcPct val="100000"/>
              </a:lnSpc>
              <a:spcBef>
                <a:spcPts val="0"/>
              </a:spcBef>
              <a:spcAft>
                <a:spcPts val="200"/>
              </a:spcAft>
              <a:buClrTx/>
              <a:buSzTx/>
              <a:tabLst/>
              <a:defRPr/>
            </a:pPr>
            <a:endParaRPr kumimoji="0" lang="fr-FR" sz="1800" i="0" u="none" strike="noStrike" kern="1200" cap="none" spc="0" normalizeH="0" baseline="0" noProof="0">
              <a:ln>
                <a:noFill/>
              </a:ln>
              <a:solidFill>
                <a:schemeClr val="tx1"/>
              </a:solidFill>
              <a:effectLst/>
              <a:uLnTx/>
              <a:uFillTx/>
              <a:latin typeface="Arial"/>
              <a:cs typeface="Arial"/>
            </a:endParaRPr>
          </a:p>
          <a:p>
            <a:pPr marL="12700" marR="0" lvl="3" indent="0"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fr-FR" sz="1800" b="1" i="0" u="none" strike="noStrike" kern="1200" cap="none" spc="0" normalizeH="0" baseline="0" noProof="0">
                <a:ln>
                  <a:noFill/>
                </a:ln>
                <a:solidFill>
                  <a:srgbClr val="F7C92E"/>
                </a:solidFill>
                <a:effectLst/>
                <a:uLnTx/>
                <a:uFillTx/>
                <a:latin typeface="Arial"/>
                <a:cs typeface="Arial"/>
              </a:rPr>
            </a:br>
            <a:br>
              <a:rPr kumimoji="0" lang="fr-FR" sz="1800" b="1" i="0" u="none" strike="noStrike" kern="1200" cap="none" spc="0" normalizeH="0" baseline="0" noProof="0">
                <a:ln>
                  <a:noFill/>
                </a:ln>
                <a:solidFill>
                  <a:srgbClr val="F7C92E"/>
                </a:solidFill>
                <a:effectLst/>
                <a:uLnTx/>
                <a:uFillTx/>
                <a:latin typeface="Arial" panose="020B0604020202020204" pitchFamily="34" charset="0"/>
                <a:cs typeface="Arial" panose="020B0604020202020204" pitchFamily="34" charset="0"/>
              </a:rPr>
            </a:br>
            <a:endParaRPr kumimoji="0" lang="fr-FR" sz="1800" b="1" i="0" u="none" strike="noStrike" kern="1200" cap="none" spc="0" normalizeH="0" baseline="0" noProof="0">
              <a:ln>
                <a:noFill/>
              </a:ln>
              <a:solidFill>
                <a:prstClr val="black"/>
              </a:solidFill>
              <a:effectLst/>
              <a:uLnTx/>
              <a:uFillTx/>
              <a:latin typeface="Arial"/>
              <a:cs typeface="Arial"/>
            </a:endParaRPr>
          </a:p>
        </p:txBody>
      </p:sp>
      <p:sp>
        <p:nvSpPr>
          <p:cNvPr id="16" name="TextBox 282">
            <a:extLst>
              <a:ext uri="{FF2B5EF4-FFF2-40B4-BE49-F238E27FC236}">
                <a16:creationId xmlns:a16="http://schemas.microsoft.com/office/drawing/2014/main" id="{DDAD0D6F-231A-8CBF-DE4B-81B19FB49104}"/>
              </a:ext>
            </a:extLst>
          </p:cNvPr>
          <p:cNvSpPr txBox="1"/>
          <p:nvPr/>
        </p:nvSpPr>
        <p:spPr>
          <a:xfrm>
            <a:off x="2195077" y="3210905"/>
            <a:ext cx="4219844" cy="4154984"/>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Le document de DDS de LCB constitue une </a:t>
            </a:r>
            <a:r>
              <a:rPr lang="fr-FR" altLang="ko-KR" sz="1100" b="1">
                <a:solidFill>
                  <a:prstClr val="black">
                    <a:lumMod val="75000"/>
                    <a:lumOff val="25000"/>
                  </a:prstClr>
                </a:solidFill>
                <a:latin typeface="Arial"/>
                <a:cs typeface="Arial" pitchFamily="34" charset="0"/>
              </a:rPr>
              <a:t>bonne base de travail </a:t>
            </a:r>
            <a:r>
              <a:rPr lang="fr-FR" altLang="ko-KR" sz="1100">
                <a:solidFill>
                  <a:prstClr val="black">
                    <a:lumMod val="75000"/>
                    <a:lumOff val="25000"/>
                  </a:prstClr>
                </a:solidFill>
                <a:latin typeface="Arial"/>
                <a:cs typeface="Arial" pitchFamily="34" charset="0"/>
              </a:rPr>
              <a:t>pour l’établissement d’un système compatible avec la RDUE, malgré la nécessité évidente d’y apporter des </a:t>
            </a:r>
            <a:r>
              <a:rPr lang="fr-FR" altLang="ko-KR" sz="1100" b="1">
                <a:solidFill>
                  <a:prstClr val="black">
                    <a:lumMod val="75000"/>
                    <a:lumOff val="25000"/>
                  </a:prstClr>
                </a:solidFill>
                <a:latin typeface="Arial"/>
                <a:cs typeface="Arial" pitchFamily="34" charset="0"/>
              </a:rPr>
              <a:t>modifications</a:t>
            </a:r>
            <a:r>
              <a:rPr lang="fr-FR" altLang="ko-KR" sz="1100">
                <a:solidFill>
                  <a:prstClr val="black">
                    <a:lumMod val="75000"/>
                    <a:lumOff val="25000"/>
                  </a:prstClr>
                </a:solidFill>
                <a:latin typeface="Arial"/>
                <a:cs typeface="Arial" pitchFamily="34" charset="0"/>
              </a:rPr>
              <a:t> afin de répondre aux exigences du RDUE.</a:t>
            </a:r>
          </a:p>
          <a:p>
            <a:pPr algn="just">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Les </a:t>
            </a:r>
            <a:r>
              <a:rPr lang="fr-FR" altLang="ko-KR" sz="1100" b="1">
                <a:solidFill>
                  <a:prstClr val="black">
                    <a:lumMod val="75000"/>
                    <a:lumOff val="25000"/>
                  </a:prstClr>
                </a:solidFill>
                <a:latin typeface="Arial"/>
                <a:cs typeface="Arial" pitchFamily="34" charset="0"/>
              </a:rPr>
              <a:t>modalités de la mise en place de la loi sont toujours en train d’être discutées et définies </a:t>
            </a:r>
            <a:r>
              <a:rPr lang="fr-FR" altLang="ko-KR" sz="1100">
                <a:solidFill>
                  <a:prstClr val="black">
                    <a:lumMod val="75000"/>
                    <a:lumOff val="25000"/>
                  </a:prstClr>
                </a:solidFill>
                <a:latin typeface="Arial"/>
                <a:cs typeface="Arial" pitchFamily="34" charset="0"/>
              </a:rPr>
              <a:t>(notamment entre la Commission et les parties prenantes). Le “comment” de la mise en œuvre de certaines obligations légales du texte sera précisé dans la prochaine version de la FAQ ainsi que dans le document de guidance de la CE, tous deux à venir.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Il est pertinent </a:t>
            </a:r>
            <a:r>
              <a:rPr lang="fr-FR" altLang="ko-KR" sz="1100" b="1">
                <a:solidFill>
                  <a:prstClr val="black">
                    <a:lumMod val="75000"/>
                    <a:lumOff val="25000"/>
                  </a:prstClr>
                </a:solidFill>
                <a:latin typeface="Arial"/>
                <a:cs typeface="Arial" pitchFamily="34" charset="0"/>
              </a:rPr>
              <a:t>d’avancer sans attendre</a:t>
            </a:r>
            <a:r>
              <a:rPr lang="fr-FR" altLang="ko-KR" sz="1100">
                <a:solidFill>
                  <a:prstClr val="black">
                    <a:lumMod val="75000"/>
                    <a:lumOff val="25000"/>
                  </a:prstClr>
                </a:solidFill>
                <a:latin typeface="Arial"/>
                <a:cs typeface="Arial" pitchFamily="34" charset="0"/>
              </a:rPr>
              <a:t> afin de réfléchir et proposer le système de DDS le plus robuste possible, tout en gardant en tête que des changements seront à apporter afin de prendre en compte au mieux les nouvelles indications rendues publiques par la CE au cours de l’année 2024.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sp>
        <p:nvSpPr>
          <p:cNvPr id="19" name="TextBox 282">
            <a:extLst>
              <a:ext uri="{FF2B5EF4-FFF2-40B4-BE49-F238E27FC236}">
                <a16:creationId xmlns:a16="http://schemas.microsoft.com/office/drawing/2014/main" id="{A06D5EFA-C6E4-0985-08D2-3D85FF6F00E1}"/>
              </a:ext>
            </a:extLst>
          </p:cNvPr>
          <p:cNvSpPr txBox="1"/>
          <p:nvPr/>
        </p:nvSpPr>
        <p:spPr>
          <a:xfrm>
            <a:off x="6707042" y="3176552"/>
            <a:ext cx="5335999" cy="4154984"/>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Mettre à jour des </a:t>
            </a:r>
            <a:r>
              <a:rPr lang="fr-FR" altLang="ko-KR" sz="1100" b="1">
                <a:solidFill>
                  <a:prstClr val="black">
                    <a:lumMod val="75000"/>
                    <a:lumOff val="25000"/>
                  </a:prstClr>
                </a:solidFill>
                <a:latin typeface="Arial"/>
                <a:cs typeface="Arial" pitchFamily="34" charset="0"/>
              </a:rPr>
              <a:t>termes nouveaux </a:t>
            </a:r>
            <a:r>
              <a:rPr lang="fr-FR" altLang="ko-KR" sz="1100">
                <a:solidFill>
                  <a:prstClr val="black">
                    <a:lumMod val="75000"/>
                    <a:lumOff val="25000"/>
                  </a:prstClr>
                </a:solidFill>
                <a:latin typeface="Arial"/>
                <a:cs typeface="Arial" pitchFamily="34" charset="0"/>
              </a:rPr>
              <a:t>qui n'apparaissent pas encore (dégradation, géolocalisation etc.)</a:t>
            </a:r>
          </a:p>
          <a:p>
            <a:pPr algn="just">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Des mises à jour sont nécessaires dans </a:t>
            </a:r>
            <a:r>
              <a:rPr lang="fr-FR" altLang="ko-KR" sz="1100" b="1">
                <a:solidFill>
                  <a:prstClr val="black">
                    <a:lumMod val="75000"/>
                    <a:lumOff val="25000"/>
                  </a:prstClr>
                </a:solidFill>
                <a:latin typeface="Arial"/>
                <a:cs typeface="Arial" pitchFamily="34" charset="0"/>
              </a:rPr>
              <a:t>l’arbre de décision </a:t>
            </a:r>
            <a:r>
              <a:rPr lang="fr-FR" altLang="ko-KR" sz="1100">
                <a:solidFill>
                  <a:prstClr val="black">
                    <a:lumMod val="75000"/>
                    <a:lumOff val="25000"/>
                  </a:prstClr>
                </a:solidFill>
                <a:latin typeface="Arial"/>
                <a:cs typeface="Arial" pitchFamily="34" charset="0"/>
              </a:rPr>
              <a:t>(FLEGT ne devrait pas donner de passe-droit sous la RDUE).</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Important de </a:t>
            </a:r>
            <a:r>
              <a:rPr lang="fr-FR" altLang="ko-KR" sz="1100" b="1">
                <a:solidFill>
                  <a:prstClr val="black">
                    <a:lumMod val="75000"/>
                    <a:lumOff val="25000"/>
                  </a:prstClr>
                </a:solidFill>
                <a:latin typeface="Arial"/>
                <a:cs typeface="Arial" pitchFamily="34" charset="0"/>
              </a:rPr>
              <a:t>séparer les parties évaluation du risque et atténuation</a:t>
            </a:r>
            <a:r>
              <a:rPr lang="fr-FR" altLang="ko-KR" sz="1100">
                <a:solidFill>
                  <a:prstClr val="black">
                    <a:lumMod val="75000"/>
                    <a:lumOff val="25000"/>
                  </a:prstClr>
                </a:solidFill>
                <a:latin typeface="Arial"/>
                <a:cs typeface="Arial" pitchFamily="34" charset="0"/>
              </a:rPr>
              <a:t>, par souci de clarté vis-à-vis des obligations légales du texte.</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Nécessité d’</a:t>
            </a:r>
            <a:r>
              <a:rPr lang="fr-FR" altLang="ko-KR" sz="1100" b="1">
                <a:solidFill>
                  <a:prstClr val="black">
                    <a:lumMod val="75000"/>
                    <a:lumOff val="25000"/>
                  </a:prstClr>
                </a:solidFill>
                <a:latin typeface="Arial"/>
                <a:cs typeface="Arial" pitchFamily="34" charset="0"/>
              </a:rPr>
              <a:t>intégrer la </a:t>
            </a:r>
            <a:r>
              <a:rPr lang="fr-FR" altLang="ko-KR" sz="1100" b="1" err="1">
                <a:solidFill>
                  <a:prstClr val="black">
                    <a:lumMod val="75000"/>
                    <a:lumOff val="25000"/>
                  </a:prstClr>
                </a:solidFill>
                <a:latin typeface="Arial"/>
                <a:cs typeface="Arial" pitchFamily="34" charset="0"/>
              </a:rPr>
              <a:t>cut</a:t>
            </a:r>
            <a:r>
              <a:rPr lang="fr-FR" altLang="ko-KR" sz="1100" b="1">
                <a:solidFill>
                  <a:prstClr val="black">
                    <a:lumMod val="75000"/>
                    <a:lumOff val="25000"/>
                  </a:prstClr>
                </a:solidFill>
                <a:latin typeface="Arial"/>
                <a:cs typeface="Arial" pitchFamily="34" charset="0"/>
              </a:rPr>
              <a:t>-off date </a:t>
            </a:r>
            <a:r>
              <a:rPr lang="fr-FR" altLang="ko-KR" sz="1100">
                <a:solidFill>
                  <a:prstClr val="black">
                    <a:lumMod val="75000"/>
                    <a:lumOff val="25000"/>
                  </a:prstClr>
                </a:solidFill>
                <a:latin typeface="Arial"/>
                <a:cs typeface="Arial" pitchFamily="34" charset="0"/>
              </a:rPr>
              <a:t>RDUE et mettre à jour le périmètre du RBUE vers celui du RDUE.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Intégrer une partie dédiée ou des encarts distincts pour les gros opérateurs/gros commerçants, et séparer les </a:t>
            </a:r>
            <a:r>
              <a:rPr lang="fr-FR" altLang="ko-KR" sz="1100" b="1">
                <a:solidFill>
                  <a:prstClr val="black">
                    <a:lumMod val="75000"/>
                    <a:lumOff val="25000"/>
                  </a:prstClr>
                </a:solidFill>
                <a:latin typeface="Arial"/>
                <a:cs typeface="Arial" pitchFamily="34" charset="0"/>
              </a:rPr>
              <a:t>exceptions</a:t>
            </a:r>
            <a:r>
              <a:rPr lang="fr-FR" altLang="ko-KR" sz="1100">
                <a:solidFill>
                  <a:prstClr val="black">
                    <a:lumMod val="75000"/>
                    <a:lumOff val="25000"/>
                  </a:prstClr>
                </a:solidFill>
                <a:latin typeface="Arial"/>
                <a:cs typeface="Arial" pitchFamily="34" charset="0"/>
              </a:rPr>
              <a:t> à retenir pour les PMEs. </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r>
              <a:rPr lang="fr-FR" altLang="ko-KR" sz="1100">
                <a:solidFill>
                  <a:prstClr val="black">
                    <a:lumMod val="75000"/>
                    <a:lumOff val="25000"/>
                  </a:prstClr>
                </a:solidFill>
                <a:latin typeface="Arial"/>
                <a:cs typeface="Arial" pitchFamily="34" charset="0"/>
              </a:rPr>
              <a:t>Définir et expliquer le rôle des certifications succinctement dans leur appui à la DDS, tout en précisant qu’ils n’exonèrent pas l’opérateur de réaliser sa DDS.</a:t>
            </a: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algn="just">
              <a:defRPr/>
            </a:pPr>
            <a:endParaRPr lang="fr-FR" altLang="ko-KR" sz="1100">
              <a:solidFill>
                <a:prstClr val="black">
                  <a:lumMod val="75000"/>
                  <a:lumOff val="25000"/>
                </a:prstClr>
              </a:solidFill>
              <a:latin typeface="Arial"/>
              <a:cs typeface="Arial" pitchFamily="34" charset="0"/>
            </a:endParaRPr>
          </a:p>
          <a:p>
            <a:pPr marL="171450" indent="-171450" algn="just">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lang="fr-FR" altLang="ko-KR" sz="1100">
              <a:solidFill>
                <a:prstClr val="black">
                  <a:lumMod val="75000"/>
                  <a:lumOff val="25000"/>
                </a:prstClr>
              </a:solidFill>
              <a:latin typeface="Arial"/>
              <a:cs typeface="Arial" pitchFamily="34" charset="0"/>
            </a:endParaRPr>
          </a:p>
          <a:p>
            <a:pPr marL="171450" indent="-171450">
              <a:buFont typeface="Arial" panose="020B0604020202020204" pitchFamily="34" charset="0"/>
              <a:buChar char="•"/>
              <a:defRPr/>
            </a:pPr>
            <a:endParaRPr kumimoji="0" lang="fr-FR" altLang="ko-KR" sz="11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spTree>
    <p:extLst>
      <p:ext uri="{BB962C8B-B14F-4D97-AF65-F5344CB8AC3E}">
        <p14:creationId xmlns:p14="http://schemas.microsoft.com/office/powerpoint/2010/main" val="346993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D12A03E-AFBB-0578-7C70-0B4D8F70B53D}"/>
              </a:ext>
            </a:extLst>
          </p:cNvPr>
          <p:cNvSpPr>
            <a:spLocks noGrp="1"/>
          </p:cNvSpPr>
          <p:nvPr>
            <p:ph type="body" sz="quarter" idx="13"/>
          </p:nvPr>
        </p:nvSpPr>
        <p:spPr/>
        <p:txBody>
          <a:bodyPr/>
          <a:lstStyle/>
          <a:p>
            <a:r>
              <a:rPr lang="fr-FR"/>
              <a:t>Consultations parties prenantes à venir</a:t>
            </a:r>
          </a:p>
        </p:txBody>
      </p:sp>
      <p:sp>
        <p:nvSpPr>
          <p:cNvPr id="17" name="Espace réservé du texte 16">
            <a:extLst>
              <a:ext uri="{FF2B5EF4-FFF2-40B4-BE49-F238E27FC236}">
                <a16:creationId xmlns:a16="http://schemas.microsoft.com/office/drawing/2014/main" id="{84D56245-61F8-8C32-A98A-2F582CA6701E}"/>
              </a:ext>
            </a:extLst>
          </p:cNvPr>
          <p:cNvSpPr>
            <a:spLocks noGrp="1"/>
          </p:cNvSpPr>
          <p:nvPr>
            <p:ph type="body" sz="quarter" idx="14"/>
          </p:nvPr>
        </p:nvSpPr>
        <p:spPr/>
        <p:txBody>
          <a:bodyPr/>
          <a:lstStyle/>
          <a:p>
            <a:r>
              <a:rPr lang="fr-FR"/>
              <a:t>Pour des raisons de disponibilité, ou de niveau d’incertitude qui demeure sur la mise en œuvre opérationnelle du RDUE, ces acteurs ont préféré tenir les consultations dans un second temps</a:t>
            </a:r>
          </a:p>
          <a:p>
            <a:endParaRPr lang="fr-FR"/>
          </a:p>
          <a:p>
            <a:endParaRPr lang="fr-FR"/>
          </a:p>
        </p:txBody>
      </p:sp>
      <p:sp>
        <p:nvSpPr>
          <p:cNvPr id="3" name="Espace réservé du numéro de diapositive 2">
            <a:extLst>
              <a:ext uri="{FF2B5EF4-FFF2-40B4-BE49-F238E27FC236}">
                <a16:creationId xmlns:a16="http://schemas.microsoft.com/office/drawing/2014/main" id="{4A303F1B-E5F5-0550-CC44-33B75EF85B8E}"/>
              </a:ext>
            </a:extLst>
          </p:cNvPr>
          <p:cNvSpPr>
            <a:spLocks noGrp="1"/>
          </p:cNvSpPr>
          <p:nvPr>
            <p:ph type="sldNum" sz="quarter" idx="4"/>
          </p:nvPr>
        </p:nvSpPr>
        <p:spPr/>
        <p:txBody>
          <a:bodyPr/>
          <a:lstStyle/>
          <a:p>
            <a:fld id="{BC5AE530-CE4F-F946-8AAD-BAE6C29BB4F9}" type="slidenum">
              <a:rPr lang="en-GB" smtClean="0"/>
              <a:pPr/>
              <a:t>13</a:t>
            </a:fld>
            <a:endParaRPr lang="en-GB"/>
          </a:p>
        </p:txBody>
      </p:sp>
      <p:grpSp>
        <p:nvGrpSpPr>
          <p:cNvPr id="18" name="Groupe 17">
            <a:extLst>
              <a:ext uri="{FF2B5EF4-FFF2-40B4-BE49-F238E27FC236}">
                <a16:creationId xmlns:a16="http://schemas.microsoft.com/office/drawing/2014/main" id="{628CB6B2-47C3-5D08-B54D-DEF69E1313AF}"/>
              </a:ext>
            </a:extLst>
          </p:cNvPr>
          <p:cNvGrpSpPr/>
          <p:nvPr/>
        </p:nvGrpSpPr>
        <p:grpSpPr>
          <a:xfrm>
            <a:off x="2152892" y="2326512"/>
            <a:ext cx="7882362" cy="2916820"/>
            <a:chOff x="2745909" y="2671475"/>
            <a:chExt cx="6446272" cy="1704646"/>
          </a:xfrm>
        </p:grpSpPr>
        <p:sp>
          <p:nvSpPr>
            <p:cNvPr id="11" name="Espace réservé du texte 2">
              <a:extLst>
                <a:ext uri="{FF2B5EF4-FFF2-40B4-BE49-F238E27FC236}">
                  <a16:creationId xmlns:a16="http://schemas.microsoft.com/office/drawing/2014/main" id="{618C8F4C-E292-2332-4588-628B1ED76788}"/>
                </a:ext>
              </a:extLst>
            </p:cNvPr>
            <p:cNvSpPr txBox="1">
              <a:spLocks/>
            </p:cNvSpPr>
            <p:nvPr/>
          </p:nvSpPr>
          <p:spPr>
            <a:xfrm>
              <a:off x="2745909" y="2671475"/>
              <a:ext cx="1980678" cy="1695348"/>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lvl="3" indent="-171450">
                <a:spcAft>
                  <a:spcPts val="200"/>
                </a:spcAft>
                <a:buFont typeface="Arial" panose="020B0604020202020204" pitchFamily="34" charset="0"/>
                <a:buChar char="•"/>
                <a:defRPr/>
              </a:pPr>
              <a:r>
                <a:rPr lang="fr-FR" sz="1100" b="1" cap="none">
                  <a:solidFill>
                    <a:prstClr val="black"/>
                  </a:solidFill>
                  <a:latin typeface="Arial"/>
                  <a:cs typeface="Arial"/>
                </a:rPr>
                <a:t>Alexandra Benjamin </a:t>
              </a:r>
              <a:endParaRPr kumimoji="0" lang="fr-FR" sz="1100" b="1" i="0" u="none" strike="noStrike" kern="1200" cap="none" spc="0" normalizeH="0" baseline="0" noProof="0">
                <a:ln>
                  <a:noFill/>
                </a:ln>
                <a:solidFill>
                  <a:prstClr val="black"/>
                </a:solidFill>
                <a:effectLst/>
                <a:uLnTx/>
                <a:uFillTx/>
                <a:latin typeface="Arial"/>
                <a:cs typeface="Arial"/>
              </a:endParaRPr>
            </a:p>
          </p:txBody>
        </p:sp>
        <p:sp>
          <p:nvSpPr>
            <p:cNvPr id="12" name="Espace réservé du texte 2">
              <a:extLst>
                <a:ext uri="{FF2B5EF4-FFF2-40B4-BE49-F238E27FC236}">
                  <a16:creationId xmlns:a16="http://schemas.microsoft.com/office/drawing/2014/main" id="{3DB82A6B-06CB-2DE4-DA26-1EAEF865A524}"/>
                </a:ext>
              </a:extLst>
            </p:cNvPr>
            <p:cNvSpPr txBox="1">
              <a:spLocks/>
            </p:cNvSpPr>
            <p:nvPr/>
          </p:nvSpPr>
          <p:spPr>
            <a:xfrm>
              <a:off x="4978706" y="2671475"/>
              <a:ext cx="1980678" cy="1695348"/>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marR="0" lvl="3" indent="-171450"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fr-FR" sz="1100" b="1" i="0" u="none" strike="noStrike" kern="1200" cap="none" spc="0" normalizeH="0" baseline="0" noProof="0">
                  <a:ln>
                    <a:noFill/>
                  </a:ln>
                  <a:solidFill>
                    <a:prstClr val="black"/>
                  </a:solidFill>
                  <a:effectLst/>
                  <a:uLnTx/>
                  <a:uFillTx/>
                  <a:latin typeface="Arial"/>
                  <a:cs typeface="Arial"/>
                </a:rPr>
                <a:t>Marine Reboul</a:t>
              </a:r>
            </a:p>
          </p:txBody>
        </p:sp>
        <p:sp>
          <p:nvSpPr>
            <p:cNvPr id="16" name="Espace réservé du texte 2">
              <a:extLst>
                <a:ext uri="{FF2B5EF4-FFF2-40B4-BE49-F238E27FC236}">
                  <a16:creationId xmlns:a16="http://schemas.microsoft.com/office/drawing/2014/main" id="{338D80F1-CA15-062D-AB52-8C343DA07CCC}"/>
                </a:ext>
              </a:extLst>
            </p:cNvPr>
            <p:cNvSpPr txBox="1">
              <a:spLocks/>
            </p:cNvSpPr>
            <p:nvPr/>
          </p:nvSpPr>
          <p:spPr>
            <a:xfrm>
              <a:off x="7211503" y="2680773"/>
              <a:ext cx="1980678" cy="1695348"/>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lvl="3" indent="-171450">
                <a:spcAft>
                  <a:spcPts val="200"/>
                </a:spcAft>
                <a:buFont typeface="Arial" panose="020B0604020202020204" pitchFamily="34" charset="0"/>
                <a:buChar char="•"/>
                <a:defRPr/>
              </a:pPr>
              <a:r>
                <a:rPr lang="fr-FR" sz="1100" b="1" cap="none" err="1">
                  <a:solidFill>
                    <a:prstClr val="black"/>
                  </a:solidFill>
                  <a:latin typeface="Arial"/>
                  <a:cs typeface="Arial"/>
                </a:rPr>
                <a:t>Loic</a:t>
              </a:r>
              <a:r>
                <a:rPr lang="fr-FR" sz="1100" b="1" cap="none">
                  <a:solidFill>
                    <a:prstClr val="black"/>
                  </a:solidFill>
                  <a:latin typeface="Arial"/>
                  <a:cs typeface="Arial"/>
                </a:rPr>
                <a:t> </a:t>
              </a:r>
              <a:r>
                <a:rPr lang="fr-FR" sz="1100" b="1" cap="none" err="1">
                  <a:solidFill>
                    <a:prstClr val="black"/>
                  </a:solidFill>
                  <a:latin typeface="Arial"/>
                  <a:cs typeface="Arial"/>
                </a:rPr>
                <a:t>Oblet</a:t>
              </a:r>
              <a:endParaRPr kumimoji="0" lang="fr-FR" sz="1100" b="1" i="0" u="none" strike="noStrike" kern="1200" cap="none" spc="0" normalizeH="0" baseline="0" noProof="0">
                <a:ln>
                  <a:noFill/>
                </a:ln>
                <a:solidFill>
                  <a:prstClr val="black"/>
                </a:solidFill>
                <a:effectLst/>
                <a:uLnTx/>
                <a:uFillTx/>
                <a:latin typeface="Arial"/>
                <a:cs typeface="Arial"/>
              </a:endParaRPr>
            </a:p>
          </p:txBody>
        </p:sp>
      </p:grpSp>
      <p:pic>
        <p:nvPicPr>
          <p:cNvPr id="1026" name="Picture 2">
            <a:extLst>
              <a:ext uri="{FF2B5EF4-FFF2-40B4-BE49-F238E27FC236}">
                <a16:creationId xmlns:a16="http://schemas.microsoft.com/office/drawing/2014/main" id="{8769CAB5-81B4-D1B3-69A4-69A78EBA3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729" y="3429000"/>
            <a:ext cx="1566921" cy="1099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995683A-DA7A-47A8-C74F-D0F959C90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754" y="3359663"/>
            <a:ext cx="1609877" cy="1168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ffice français de la biodiversité — Wikipédia">
            <a:extLst>
              <a:ext uri="{FF2B5EF4-FFF2-40B4-BE49-F238E27FC236}">
                <a16:creationId xmlns:a16="http://schemas.microsoft.com/office/drawing/2014/main" id="{619FF429-8835-B0DF-D84A-586E8FDE2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307" y="3219957"/>
            <a:ext cx="1436808" cy="144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6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Analyse et recommandations</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14</a:t>
            </a:fld>
            <a:endParaRPr lang="en-US" sz="768" b="1">
              <a:solidFill>
                <a:prstClr val="black"/>
              </a:solidFill>
              <a:latin typeface="Arial"/>
            </a:endParaRPr>
          </a:p>
        </p:txBody>
      </p:sp>
    </p:spTree>
    <p:extLst>
      <p:ext uri="{BB962C8B-B14F-4D97-AF65-F5344CB8AC3E}">
        <p14:creationId xmlns:p14="http://schemas.microsoft.com/office/powerpoint/2010/main" val="1482401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3E7EC279-B108-F926-4669-DEE1AD412B7A}"/>
              </a:ext>
            </a:extLst>
          </p:cNvPr>
          <p:cNvGraphicFramePr>
            <a:graphicFrameLocks noGrp="1"/>
          </p:cNvGraphicFramePr>
          <p:nvPr>
            <p:extLst>
              <p:ext uri="{D42A27DB-BD31-4B8C-83A1-F6EECF244321}">
                <p14:modId xmlns:p14="http://schemas.microsoft.com/office/powerpoint/2010/main" val="2233266230"/>
              </p:ext>
            </p:extLst>
          </p:nvPr>
        </p:nvGraphicFramePr>
        <p:xfrm>
          <a:off x="113122" y="1417481"/>
          <a:ext cx="11962613" cy="4405781"/>
        </p:xfrm>
        <a:graphic>
          <a:graphicData uri="http://schemas.openxmlformats.org/drawingml/2006/table">
            <a:tbl>
              <a:tblPr firstRow="1" bandRow="1">
                <a:tableStyleId>{073A0DAA-6AF3-43AB-8588-CEC1D06C72B9}</a:tableStyleId>
              </a:tblPr>
              <a:tblGrid>
                <a:gridCol w="6616528">
                  <a:extLst>
                    <a:ext uri="{9D8B030D-6E8A-4147-A177-3AD203B41FA5}">
                      <a16:colId xmlns:a16="http://schemas.microsoft.com/office/drawing/2014/main" val="4073985015"/>
                    </a:ext>
                  </a:extLst>
                </a:gridCol>
                <a:gridCol w="1226635">
                  <a:extLst>
                    <a:ext uri="{9D8B030D-6E8A-4147-A177-3AD203B41FA5}">
                      <a16:colId xmlns:a16="http://schemas.microsoft.com/office/drawing/2014/main" val="3335820330"/>
                    </a:ext>
                  </a:extLst>
                </a:gridCol>
                <a:gridCol w="4119450">
                  <a:extLst>
                    <a:ext uri="{9D8B030D-6E8A-4147-A177-3AD203B41FA5}">
                      <a16:colId xmlns:a16="http://schemas.microsoft.com/office/drawing/2014/main" val="1165549010"/>
                    </a:ext>
                  </a:extLst>
                </a:gridCol>
              </a:tblGrid>
              <a:tr h="590701">
                <a:tc>
                  <a:txBody>
                    <a:bodyPr/>
                    <a:lstStyle/>
                    <a:p>
                      <a:r>
                        <a:rPr lang="fr-FR" sz="2000">
                          <a:latin typeface="Arial"/>
                          <a:cs typeface="Arial"/>
                        </a:rPr>
                        <a:t>Exigences principales du RDUE</a:t>
                      </a:r>
                      <a:endParaRPr lang="fr-FR"/>
                    </a:p>
                  </a:txBody>
                  <a:tcPr anchor="ctr"/>
                </a:tc>
                <a:tc>
                  <a:txBody>
                    <a:bodyPr/>
                    <a:lstStyle/>
                    <a:p>
                      <a:endParaRPr lang="fr-FR">
                        <a:latin typeface="Arial" panose="020B0604020202020204" pitchFamily="34" charset="0"/>
                        <a:cs typeface="Arial" panose="020B0604020202020204" pitchFamily="34" charset="0"/>
                      </a:endParaRPr>
                    </a:p>
                  </a:txBody>
                  <a:tcPr anchor="ctr"/>
                </a:tc>
                <a:tc>
                  <a:txBody>
                    <a:bodyPr/>
                    <a:lstStyle/>
                    <a:p>
                      <a:pPr algn="ctr"/>
                      <a:r>
                        <a:rPr lang="fr-FR">
                          <a:latin typeface="Arial"/>
                          <a:cs typeface="Arial"/>
                        </a:rPr>
                        <a:t>Recommandations</a:t>
                      </a:r>
                    </a:p>
                  </a:txBody>
                  <a:tcPr anchor="ctr"/>
                </a:tc>
                <a:extLst>
                  <a:ext uri="{0D108BD9-81ED-4DB2-BD59-A6C34878D82A}">
                    <a16:rowId xmlns:a16="http://schemas.microsoft.com/office/drawing/2014/main" val="3358677102"/>
                  </a:ext>
                </a:extLst>
              </a:tr>
              <a:tr h="370840">
                <a:tc gridSpan="3">
                  <a:txBody>
                    <a:bodyPr/>
                    <a:lstStyle/>
                    <a:p>
                      <a:r>
                        <a:rPr lang="fr-FR" sz="1600">
                          <a:latin typeface="Arial" panose="020B0604020202020204" pitchFamily="34" charset="0"/>
                          <a:cs typeface="Arial" panose="020B0604020202020204" pitchFamily="34" charset="0"/>
                        </a:rPr>
                        <a:t>Chaque produit/lot de produits mis sur le marché UE ou exporté depuis ce marché doit: </a:t>
                      </a: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658452405"/>
                  </a:ext>
                </a:extLst>
              </a:tr>
              <a:tr h="370840">
                <a:tc>
                  <a:txBody>
                    <a:bodyPr/>
                    <a:lstStyle/>
                    <a:p>
                      <a:pPr marL="285750" indent="-285750">
                        <a:buFont typeface="Arial" panose="020B0604020202020204" pitchFamily="34" charset="0"/>
                        <a:buChar char="•"/>
                      </a:pPr>
                      <a:r>
                        <a:rPr lang="fr-FR" sz="1600">
                          <a:latin typeface="Arial" panose="020B0604020202020204" pitchFamily="34" charset="0"/>
                          <a:cs typeface="Arial" panose="020B0604020202020204" pitchFamily="34" charset="0"/>
                        </a:rPr>
                        <a:t>Avoir été produit de manière légale selon les lois en vigueur dans le pays de production et les conventions internationales ratifiées par ce pays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Le respect des lois nationales et conventions internationales en vigueur liées aux </a:t>
                      </a:r>
                      <a:r>
                        <a:rPr lang="fr-FR" sz="1600" b="1">
                          <a:latin typeface="Arial" panose="020B0604020202020204" pitchFamily="34" charset="0"/>
                          <a:cs typeface="Arial" panose="020B0604020202020204" pitchFamily="34" charset="0"/>
                        </a:rPr>
                        <a:t>droits humains et sociaux </a:t>
                      </a:r>
                      <a:r>
                        <a:rPr lang="fr-FR" sz="1600">
                          <a:latin typeface="Arial" panose="020B0604020202020204" pitchFamily="34" charset="0"/>
                          <a:cs typeface="Arial" panose="020B0604020202020204" pitchFamily="34" charset="0"/>
                        </a:rPr>
                        <a:t>est à ajouter dans le périmètre de la gestion du risque lié à la légalité dans le système de diligence raisonnée de LCB</a:t>
                      </a:r>
                    </a:p>
                  </a:txBody>
                  <a:tcPr marL="90000" anchor="ctr"/>
                </a:tc>
                <a:extLst>
                  <a:ext uri="{0D108BD9-81ED-4DB2-BD59-A6C34878D82A}">
                    <a16:rowId xmlns:a16="http://schemas.microsoft.com/office/drawing/2014/main" val="2421426640"/>
                  </a:ext>
                </a:extLst>
              </a:tr>
              <a:tr h="370840">
                <a:tc>
                  <a:txBody>
                    <a:bodyPr/>
                    <a:lstStyle/>
                    <a:p>
                      <a:pPr marL="285750" indent="-285750">
                        <a:buFont typeface="Arial" panose="020B0604020202020204" pitchFamily="34" charset="0"/>
                        <a:buChar char="•"/>
                      </a:pPr>
                      <a:r>
                        <a:rPr lang="fr-FR" sz="1600">
                          <a:latin typeface="Arial"/>
                          <a:cs typeface="Arial"/>
                        </a:rPr>
                        <a:t>Ne pas être associé à de la déforestation ou dégradation des forêts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Exigence plus large du RDUE à refléter dans le système de diligence raisonnée de LCB</a:t>
                      </a:r>
                    </a:p>
                  </a:txBody>
                  <a:tcPr marL="90000" anchor="ctr"/>
                </a:tc>
                <a:extLst>
                  <a:ext uri="{0D108BD9-81ED-4DB2-BD59-A6C34878D82A}">
                    <a16:rowId xmlns:a16="http://schemas.microsoft.com/office/drawing/2014/main" val="2822072798"/>
                  </a:ext>
                </a:extLst>
              </a:tr>
              <a:tr h="370840">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fr-FR" sz="1600">
                          <a:latin typeface="Arial"/>
                          <a:cs typeface="Arial"/>
                        </a:rPr>
                        <a:t>Être accompagné/fournir une déclaration de diligence raisonnée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La déclaration de diligence raisonnée (dans le système IT) doit maintenant compléter l’existence et la mise en œuvre d’un système de diligence raisonnée</a:t>
                      </a:r>
                    </a:p>
                  </a:txBody>
                  <a:tcPr marL="90000" anchor="ctr"/>
                </a:tc>
                <a:extLst>
                  <a:ext uri="{0D108BD9-81ED-4DB2-BD59-A6C34878D82A}">
                    <a16:rowId xmlns:a16="http://schemas.microsoft.com/office/drawing/2014/main" val="3638854058"/>
                  </a:ext>
                </a:extLst>
              </a:tr>
            </a:tbl>
          </a:graphicData>
        </a:graphic>
      </p:graphicFrame>
      <p:pic>
        <p:nvPicPr>
          <p:cNvPr id="3" name="Graphique 2" descr="Coche avec un remplissage uni">
            <a:extLst>
              <a:ext uri="{FF2B5EF4-FFF2-40B4-BE49-F238E27FC236}">
                <a16:creationId xmlns:a16="http://schemas.microsoft.com/office/drawing/2014/main" id="{1F5A0FE9-25E0-04C5-48AF-E1C84742EE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8484" y="1542442"/>
            <a:ext cx="360000" cy="360000"/>
          </a:xfrm>
          <a:prstGeom prst="rect">
            <a:avLst/>
          </a:prstGeom>
        </p:spPr>
      </p:pic>
      <p:pic>
        <p:nvPicPr>
          <p:cNvPr id="4" name="Graphique 3" descr="Fermer avec un remplissage uni">
            <a:extLst>
              <a:ext uri="{FF2B5EF4-FFF2-40B4-BE49-F238E27FC236}">
                <a16:creationId xmlns:a16="http://schemas.microsoft.com/office/drawing/2014/main" id="{F90DA847-7081-DCD5-EDED-833C62AAD2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1807" y="1562462"/>
            <a:ext cx="360000" cy="360000"/>
          </a:xfrm>
          <a:prstGeom prst="rect">
            <a:avLst/>
          </a:prstGeom>
        </p:spPr>
      </p:pic>
      <p:cxnSp>
        <p:nvCxnSpPr>
          <p:cNvPr id="5" name="Connecteur droit 4">
            <a:extLst>
              <a:ext uri="{FF2B5EF4-FFF2-40B4-BE49-F238E27FC236}">
                <a16:creationId xmlns:a16="http://schemas.microsoft.com/office/drawing/2014/main" id="{DE57D919-7F8A-3D28-866D-4BA0F2DE333D}"/>
              </a:ext>
            </a:extLst>
          </p:cNvPr>
          <p:cNvCxnSpPr/>
          <p:nvPr/>
        </p:nvCxnSpPr>
        <p:spPr>
          <a:xfrm flipH="1">
            <a:off x="7203206" y="1542442"/>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que 6" descr="Fermer avec un remplissage uni">
            <a:extLst>
              <a:ext uri="{FF2B5EF4-FFF2-40B4-BE49-F238E27FC236}">
                <a16:creationId xmlns:a16="http://schemas.microsoft.com/office/drawing/2014/main" id="{B36EE9DA-54B3-C294-8B3E-E94FF8275B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0908" y="4126651"/>
            <a:ext cx="360000" cy="360000"/>
          </a:xfrm>
          <a:prstGeom prst="rect">
            <a:avLst/>
          </a:prstGeom>
        </p:spPr>
      </p:pic>
      <p:pic>
        <p:nvPicPr>
          <p:cNvPr id="8" name="Graphique 7" descr="Fermer avec un remplissage uni">
            <a:extLst>
              <a:ext uri="{FF2B5EF4-FFF2-40B4-BE49-F238E27FC236}">
                <a16:creationId xmlns:a16="http://schemas.microsoft.com/office/drawing/2014/main" id="{AED7B92E-C0C6-2250-39EA-42235A3555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59033" y="2916763"/>
            <a:ext cx="360000" cy="360000"/>
          </a:xfrm>
          <a:prstGeom prst="rect">
            <a:avLst/>
          </a:prstGeom>
        </p:spPr>
      </p:pic>
      <p:pic>
        <p:nvPicPr>
          <p:cNvPr id="9" name="Graphique 2" descr="Fermer avec un remplissage uni">
            <a:extLst>
              <a:ext uri="{FF2B5EF4-FFF2-40B4-BE49-F238E27FC236}">
                <a16:creationId xmlns:a16="http://schemas.microsoft.com/office/drawing/2014/main" id="{9AF56899-55A9-B2BE-CA37-62C842ADD5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60726" y="5047572"/>
            <a:ext cx="360000" cy="360000"/>
          </a:xfrm>
          <a:prstGeom prst="rect">
            <a:avLst/>
          </a:prstGeom>
        </p:spPr>
      </p:pic>
      <p:sp>
        <p:nvSpPr>
          <p:cNvPr id="10" name="Titre 9">
            <a:extLst>
              <a:ext uri="{FF2B5EF4-FFF2-40B4-BE49-F238E27FC236}">
                <a16:creationId xmlns:a16="http://schemas.microsoft.com/office/drawing/2014/main" id="{E845B4E4-3B5F-D08F-7ABA-DEAFC7488D7F}"/>
              </a:ext>
            </a:extLst>
          </p:cNvPr>
          <p:cNvSpPr>
            <a:spLocks noGrp="1"/>
          </p:cNvSpPr>
          <p:nvPr>
            <p:ph type="title"/>
          </p:nvPr>
        </p:nvSpPr>
        <p:spPr>
          <a:xfrm>
            <a:off x="1316181" y="602808"/>
            <a:ext cx="10023763" cy="633984"/>
          </a:xfrm>
          <a:noFill/>
          <a:ln>
            <a:noFill/>
          </a:ln>
        </p:spPr>
        <p:txBody>
          <a:bodyPr spcFirstLastPara="1" vert="horz" wrap="square" lIns="0" tIns="0" rIns="0" bIns="0" rtlCol="0" anchor="b" anchorCtr="0">
            <a:noAutofit/>
          </a:bodyPr>
          <a:lstStyle/>
          <a:p>
            <a:pPr marL="172857" indent="-172857">
              <a:lnSpc>
                <a:spcPct val="100000"/>
              </a:lnSpc>
              <a:spcAft>
                <a:spcPts val="1345"/>
              </a:spcAft>
              <a:buFont typeface="Arial" pitchFamily="34" charset="0"/>
            </a:pPr>
            <a:r>
              <a:rPr lang="fr-FR">
                <a:solidFill>
                  <a:schemeClr val="tx1">
                    <a:lumMod val="75000"/>
                    <a:lumOff val="25000"/>
                  </a:schemeClr>
                </a:solidFill>
                <a:latin typeface="+mn-lt"/>
                <a:ea typeface="+mn-ea"/>
                <a:cs typeface="+mn-cs"/>
              </a:rPr>
              <a:t>Le SDR LCB vis-à-vis des trois grandes exigences du RDUE</a:t>
            </a:r>
          </a:p>
        </p:txBody>
      </p:sp>
    </p:spTree>
    <p:extLst>
      <p:ext uri="{BB962C8B-B14F-4D97-AF65-F5344CB8AC3E}">
        <p14:creationId xmlns:p14="http://schemas.microsoft.com/office/powerpoint/2010/main" val="321115671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3E7EC279-B108-F926-4669-DEE1AD412B7A}"/>
              </a:ext>
            </a:extLst>
          </p:cNvPr>
          <p:cNvGraphicFramePr>
            <a:graphicFrameLocks noGrp="1"/>
          </p:cNvGraphicFramePr>
          <p:nvPr>
            <p:extLst>
              <p:ext uri="{D42A27DB-BD31-4B8C-83A1-F6EECF244321}">
                <p14:modId xmlns:p14="http://schemas.microsoft.com/office/powerpoint/2010/main" val="652234542"/>
              </p:ext>
            </p:extLst>
          </p:nvPr>
        </p:nvGraphicFramePr>
        <p:xfrm>
          <a:off x="113122" y="1417481"/>
          <a:ext cx="11962613" cy="3303421"/>
        </p:xfrm>
        <a:graphic>
          <a:graphicData uri="http://schemas.openxmlformats.org/drawingml/2006/table">
            <a:tbl>
              <a:tblPr firstRow="1" bandRow="1">
                <a:tableStyleId>{073A0DAA-6AF3-43AB-8588-CEC1D06C72B9}</a:tableStyleId>
              </a:tblPr>
              <a:tblGrid>
                <a:gridCol w="6616528">
                  <a:extLst>
                    <a:ext uri="{9D8B030D-6E8A-4147-A177-3AD203B41FA5}">
                      <a16:colId xmlns:a16="http://schemas.microsoft.com/office/drawing/2014/main" val="4073985015"/>
                    </a:ext>
                  </a:extLst>
                </a:gridCol>
                <a:gridCol w="1226635">
                  <a:extLst>
                    <a:ext uri="{9D8B030D-6E8A-4147-A177-3AD203B41FA5}">
                      <a16:colId xmlns:a16="http://schemas.microsoft.com/office/drawing/2014/main" val="3335820330"/>
                    </a:ext>
                  </a:extLst>
                </a:gridCol>
                <a:gridCol w="4119450">
                  <a:extLst>
                    <a:ext uri="{9D8B030D-6E8A-4147-A177-3AD203B41FA5}">
                      <a16:colId xmlns:a16="http://schemas.microsoft.com/office/drawing/2014/main" val="1165549010"/>
                    </a:ext>
                  </a:extLst>
                </a:gridCol>
              </a:tblGrid>
              <a:tr h="590701">
                <a:tc>
                  <a:txBody>
                    <a:bodyPr/>
                    <a:lstStyle/>
                    <a:p>
                      <a:r>
                        <a:rPr lang="fr-FR" sz="2000">
                          <a:latin typeface="Arial"/>
                          <a:cs typeface="Arial"/>
                        </a:rPr>
                        <a:t>Portée du RDUE</a:t>
                      </a:r>
                      <a:endParaRPr lang="fr-FR"/>
                    </a:p>
                  </a:txBody>
                  <a:tcPr anchor="ctr"/>
                </a:tc>
                <a:tc>
                  <a:txBody>
                    <a:bodyPr/>
                    <a:lstStyle/>
                    <a:p>
                      <a:endParaRPr lang="fr-FR">
                        <a:latin typeface="Arial" panose="020B0604020202020204" pitchFamily="34" charset="0"/>
                        <a:cs typeface="Arial" panose="020B0604020202020204" pitchFamily="34" charset="0"/>
                      </a:endParaRPr>
                    </a:p>
                  </a:txBody>
                  <a:tcPr anchor="ctr"/>
                </a:tc>
                <a:tc>
                  <a:txBody>
                    <a:bodyPr/>
                    <a:lstStyle/>
                    <a:p>
                      <a:pPr algn="ctr"/>
                      <a:r>
                        <a:rPr lang="fr-FR">
                          <a:latin typeface="Arial"/>
                          <a:cs typeface="Arial"/>
                        </a:rPr>
                        <a:t>Recommandations</a:t>
                      </a:r>
                    </a:p>
                  </a:txBody>
                  <a:tcPr anchor="ctr"/>
                </a:tc>
                <a:extLst>
                  <a:ext uri="{0D108BD9-81ED-4DB2-BD59-A6C34878D82A}">
                    <a16:rowId xmlns:a16="http://schemas.microsoft.com/office/drawing/2014/main" val="3358677102"/>
                  </a:ext>
                </a:extLst>
              </a:tr>
              <a:tr h="410119">
                <a:tc>
                  <a:txBody>
                    <a:bodyPr/>
                    <a:lstStyle/>
                    <a:p>
                      <a:pPr marL="0" indent="0">
                        <a:buFont typeface="Arial" panose="020B0604020202020204" pitchFamily="34" charset="0"/>
                        <a:buNone/>
                      </a:pPr>
                      <a:r>
                        <a:rPr lang="fr-FR" sz="1600">
                          <a:latin typeface="Arial" panose="020B0604020202020204" pitchFamily="34" charset="0"/>
                          <a:cs typeface="Arial" panose="020B0604020202020204" pitchFamily="34" charset="0"/>
                        </a:rPr>
                        <a:t>La liste des produits bois couverts (codes douaniers en annexe 1) a été étendue par rapport à celle du RBUE (ex. livres, charbon, cercueils…) </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Amender le section B « périmètre du RDUE » du référentiel LCB</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Préciser l’utilisation de l’annexe 1 du RDUE, dans un arbre de décision?</a:t>
                      </a:r>
                    </a:p>
                  </a:txBody>
                  <a:tcPr marL="90000" anchor="ctr"/>
                </a:tc>
                <a:extLst>
                  <a:ext uri="{0D108BD9-81ED-4DB2-BD59-A6C34878D82A}">
                    <a16:rowId xmlns:a16="http://schemas.microsoft.com/office/drawing/2014/main" val="2421426640"/>
                  </a:ext>
                </a:extLst>
              </a:tr>
              <a:tr h="370840">
                <a:tc>
                  <a:txBody>
                    <a:bodyPr/>
                    <a:lstStyle/>
                    <a:p>
                      <a:pPr marL="0" indent="0">
                        <a:buFont typeface="Arial" panose="020B0604020202020204" pitchFamily="34" charset="0"/>
                        <a:buNone/>
                      </a:pPr>
                      <a:r>
                        <a:rPr lang="fr-FR" sz="1600">
                          <a:latin typeface="Arial"/>
                          <a:cs typeface="Arial"/>
                        </a:rPr>
                        <a:t>L’export depuis le marché UE est également couvert (obligation de diligence raisonnée et de déclaration associée)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Exigence plus large du RDUE à refléter dans cette section « périmètre du RDUE »</a:t>
                      </a:r>
                    </a:p>
                  </a:txBody>
                  <a:tcPr marL="90000" anchor="ctr"/>
                </a:tc>
                <a:extLst>
                  <a:ext uri="{0D108BD9-81ED-4DB2-BD59-A6C34878D82A}">
                    <a16:rowId xmlns:a16="http://schemas.microsoft.com/office/drawing/2014/main" val="2822072798"/>
                  </a:ext>
                </a:extLst>
              </a:tr>
              <a:tr h="370840">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fr-FR" sz="1600">
                          <a:latin typeface="Arial"/>
                          <a:cs typeface="Arial"/>
                        </a:rPr>
                        <a:t>Les activités d’achat-revente sur le marché </a:t>
                      </a:r>
                      <a:r>
                        <a:rPr lang="fr-FR" sz="1600">
                          <a:latin typeface="+mn-lt"/>
                          <a:cs typeface="Arial"/>
                        </a:rPr>
                        <a:t>UE sont également couvertes (obligations différenciées PME/Non PME)</a:t>
                      </a:r>
                      <a:endParaRPr lang="fr-FR" sz="1600">
                        <a:latin typeface="Arial"/>
                        <a:cs typeface="Arial"/>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dirty="0">
                          <a:latin typeface="Arial" panose="020B0604020202020204" pitchFamily="34" charset="0"/>
                          <a:cs typeface="Arial" panose="020B0604020202020204" pitchFamily="34" charset="0"/>
                        </a:rPr>
                        <a:t>Détailler également les obligations des rôles « d’opérateur » et de « commerçant » en différenciant les cas PME/non PME (section E)</a:t>
                      </a:r>
                    </a:p>
                  </a:txBody>
                  <a:tcPr marL="90000" anchor="ctr"/>
                </a:tc>
                <a:extLst>
                  <a:ext uri="{0D108BD9-81ED-4DB2-BD59-A6C34878D82A}">
                    <a16:rowId xmlns:a16="http://schemas.microsoft.com/office/drawing/2014/main" val="3638854058"/>
                  </a:ext>
                </a:extLst>
              </a:tr>
            </a:tbl>
          </a:graphicData>
        </a:graphic>
      </p:graphicFrame>
      <p:pic>
        <p:nvPicPr>
          <p:cNvPr id="3" name="Graphique 2" descr="Coche avec un remplissage uni">
            <a:extLst>
              <a:ext uri="{FF2B5EF4-FFF2-40B4-BE49-F238E27FC236}">
                <a16:creationId xmlns:a16="http://schemas.microsoft.com/office/drawing/2014/main" id="{1F5A0FE9-25E0-04C5-48AF-E1C84742E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484" y="1542442"/>
            <a:ext cx="360000" cy="360000"/>
          </a:xfrm>
          <a:prstGeom prst="rect">
            <a:avLst/>
          </a:prstGeom>
        </p:spPr>
      </p:pic>
      <p:pic>
        <p:nvPicPr>
          <p:cNvPr id="4" name="Graphique 3" descr="Fermer avec un remplissage uni">
            <a:extLst>
              <a:ext uri="{FF2B5EF4-FFF2-40B4-BE49-F238E27FC236}">
                <a16:creationId xmlns:a16="http://schemas.microsoft.com/office/drawing/2014/main" id="{F90DA847-7081-DCD5-EDED-833C62AAD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1807" y="1562462"/>
            <a:ext cx="360000" cy="360000"/>
          </a:xfrm>
          <a:prstGeom prst="rect">
            <a:avLst/>
          </a:prstGeom>
        </p:spPr>
      </p:pic>
      <p:cxnSp>
        <p:nvCxnSpPr>
          <p:cNvPr id="5" name="Connecteur droit 4">
            <a:extLst>
              <a:ext uri="{FF2B5EF4-FFF2-40B4-BE49-F238E27FC236}">
                <a16:creationId xmlns:a16="http://schemas.microsoft.com/office/drawing/2014/main" id="{DE57D919-7F8A-3D28-866D-4BA0F2DE333D}"/>
              </a:ext>
            </a:extLst>
          </p:cNvPr>
          <p:cNvCxnSpPr/>
          <p:nvPr/>
        </p:nvCxnSpPr>
        <p:spPr>
          <a:xfrm flipH="1">
            <a:off x="7203206" y="1542442"/>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que 6" descr="Fermer avec un remplissage uni">
            <a:extLst>
              <a:ext uri="{FF2B5EF4-FFF2-40B4-BE49-F238E27FC236}">
                <a16:creationId xmlns:a16="http://schemas.microsoft.com/office/drawing/2014/main" id="{B36EE9DA-54B3-C294-8B3E-E94FF8275B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9478" y="3199252"/>
            <a:ext cx="360000" cy="360000"/>
          </a:xfrm>
          <a:prstGeom prst="rect">
            <a:avLst/>
          </a:prstGeom>
        </p:spPr>
      </p:pic>
      <p:pic>
        <p:nvPicPr>
          <p:cNvPr id="9" name="Graphique 2" descr="Fermer avec un remplissage uni">
            <a:extLst>
              <a:ext uri="{FF2B5EF4-FFF2-40B4-BE49-F238E27FC236}">
                <a16:creationId xmlns:a16="http://schemas.microsoft.com/office/drawing/2014/main" id="{9AF56899-55A9-B2BE-CA37-62C842ADD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9478" y="3858008"/>
            <a:ext cx="360000" cy="360000"/>
          </a:xfrm>
          <a:prstGeom prst="rect">
            <a:avLst/>
          </a:prstGeom>
        </p:spPr>
      </p:pic>
      <p:sp>
        <p:nvSpPr>
          <p:cNvPr id="10" name="Titre 9">
            <a:extLst>
              <a:ext uri="{FF2B5EF4-FFF2-40B4-BE49-F238E27FC236}">
                <a16:creationId xmlns:a16="http://schemas.microsoft.com/office/drawing/2014/main" id="{E845B4E4-3B5F-D08F-7ABA-DEAFC7488D7F}"/>
              </a:ext>
            </a:extLst>
          </p:cNvPr>
          <p:cNvSpPr>
            <a:spLocks noGrp="1"/>
          </p:cNvSpPr>
          <p:nvPr>
            <p:ph type="title"/>
          </p:nvPr>
        </p:nvSpPr>
        <p:spPr>
          <a:xfrm>
            <a:off x="1316181" y="602808"/>
            <a:ext cx="10023763" cy="633984"/>
          </a:xfrm>
          <a:noFill/>
          <a:ln>
            <a:noFill/>
          </a:ln>
        </p:spPr>
        <p:txBody>
          <a:bodyPr spcFirstLastPara="1" vert="horz" wrap="square" lIns="0" tIns="0" rIns="0" bIns="0" rtlCol="0" anchor="b" anchorCtr="0">
            <a:noAutofit/>
          </a:bodyPr>
          <a:lstStyle/>
          <a:p>
            <a:pPr marL="172857" indent="-172857">
              <a:lnSpc>
                <a:spcPct val="100000"/>
              </a:lnSpc>
              <a:spcAft>
                <a:spcPts val="1345"/>
              </a:spcAft>
              <a:buFont typeface="Arial" pitchFamily="34" charset="0"/>
            </a:pPr>
            <a:r>
              <a:rPr lang="fr-FR">
                <a:solidFill>
                  <a:schemeClr val="tx1">
                    <a:lumMod val="75000"/>
                    <a:lumOff val="25000"/>
                  </a:schemeClr>
                </a:solidFill>
                <a:latin typeface="+mn-lt"/>
                <a:ea typeface="+mn-ea"/>
                <a:cs typeface="+mn-cs"/>
              </a:rPr>
              <a:t>Le SDR LCB vis-à-vis du périmètre du RDUE</a:t>
            </a:r>
          </a:p>
        </p:txBody>
      </p:sp>
      <p:sp>
        <p:nvSpPr>
          <p:cNvPr id="6" name="ZoneTexte 5">
            <a:extLst>
              <a:ext uri="{FF2B5EF4-FFF2-40B4-BE49-F238E27FC236}">
                <a16:creationId xmlns:a16="http://schemas.microsoft.com/office/drawing/2014/main" id="{7DDD7B2E-6120-2748-0E7C-EF697515C414}"/>
              </a:ext>
            </a:extLst>
          </p:cNvPr>
          <p:cNvSpPr txBox="1"/>
          <p:nvPr/>
        </p:nvSpPr>
        <p:spPr>
          <a:xfrm>
            <a:off x="113122" y="5127162"/>
            <a:ext cx="11962612" cy="1015663"/>
          </a:xfrm>
          <a:prstGeom prst="rect">
            <a:avLst/>
          </a:prstGeom>
          <a:noFill/>
        </p:spPr>
        <p:txBody>
          <a:bodyPr wrap="square" rtlCol="0">
            <a:spAutoFit/>
          </a:bodyPr>
          <a:lstStyle/>
          <a:p>
            <a:r>
              <a:rPr lang="fr-FR" sz="1200" i="1"/>
              <a:t>Définition d’une PME dans le RDUE : celle de la directive 2013/34/EU : une PME est une entreprise qui ne dépasse pas les limites chiffrées d’au moins deux des trois critères suivants:</a:t>
            </a:r>
          </a:p>
          <a:p>
            <a:r>
              <a:rPr lang="fr-FR" sz="1200" i="1"/>
              <a:t>• total du bilan: 20 000 000 EUR</a:t>
            </a:r>
          </a:p>
          <a:p>
            <a:r>
              <a:rPr lang="fr-FR" sz="1200" i="1"/>
              <a:t>• chiffre d’affaires net: 40 000 000 EUR</a:t>
            </a:r>
          </a:p>
          <a:p>
            <a:r>
              <a:rPr lang="fr-FR" sz="1200" i="1"/>
              <a:t>• nombre moyen de salariés au cours de l’exercice: 250 </a:t>
            </a:r>
            <a:endParaRPr lang="fr-FR" sz="1600" i="1"/>
          </a:p>
        </p:txBody>
      </p:sp>
      <p:pic>
        <p:nvPicPr>
          <p:cNvPr id="11" name="Graphique 10" descr="Fermer avec un remplissage uni">
            <a:extLst>
              <a:ext uri="{FF2B5EF4-FFF2-40B4-BE49-F238E27FC236}">
                <a16:creationId xmlns:a16="http://schemas.microsoft.com/office/drawing/2014/main" id="{0B6365D3-01C5-88CF-0C23-5A7E32CE5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9722" y="2370847"/>
            <a:ext cx="360000" cy="360000"/>
          </a:xfrm>
          <a:prstGeom prst="rect">
            <a:avLst/>
          </a:prstGeom>
        </p:spPr>
      </p:pic>
    </p:spTree>
    <p:extLst>
      <p:ext uri="{BB962C8B-B14F-4D97-AF65-F5344CB8AC3E}">
        <p14:creationId xmlns:p14="http://schemas.microsoft.com/office/powerpoint/2010/main" val="3368365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extLst>
              <p:ext uri="{D42A27DB-BD31-4B8C-83A1-F6EECF244321}">
                <p14:modId xmlns:p14="http://schemas.microsoft.com/office/powerpoint/2010/main" val="775994230"/>
              </p:ext>
            </p:extLst>
          </p:nvPr>
        </p:nvGraphicFramePr>
        <p:xfrm>
          <a:off x="103695" y="540723"/>
          <a:ext cx="11972042" cy="5203341"/>
        </p:xfrm>
        <a:graphic>
          <a:graphicData uri="http://schemas.openxmlformats.org/drawingml/2006/table">
            <a:tbl>
              <a:tblPr firstRow="1" bandRow="1">
                <a:tableStyleId>{5C22544A-7EE6-4342-B048-85BDC9FD1C3A}</a:tableStyleId>
              </a:tblPr>
              <a:tblGrid>
                <a:gridCol w="6479308">
                  <a:extLst>
                    <a:ext uri="{9D8B030D-6E8A-4147-A177-3AD203B41FA5}">
                      <a16:colId xmlns:a16="http://schemas.microsoft.com/office/drawing/2014/main" val="4073985015"/>
                    </a:ext>
                  </a:extLst>
                </a:gridCol>
                <a:gridCol w="1202530">
                  <a:extLst>
                    <a:ext uri="{9D8B030D-6E8A-4147-A177-3AD203B41FA5}">
                      <a16:colId xmlns:a16="http://schemas.microsoft.com/office/drawing/2014/main" val="3335820330"/>
                    </a:ext>
                  </a:extLst>
                </a:gridCol>
                <a:gridCol w="4290204">
                  <a:extLst>
                    <a:ext uri="{9D8B030D-6E8A-4147-A177-3AD203B41FA5}">
                      <a16:colId xmlns:a16="http://schemas.microsoft.com/office/drawing/2014/main" val="1165549010"/>
                    </a:ext>
                  </a:extLst>
                </a:gridCol>
              </a:tblGrid>
              <a:tr h="590701">
                <a:tc>
                  <a:txBody>
                    <a:bodyPr/>
                    <a:lstStyle/>
                    <a:p>
                      <a:r>
                        <a:rPr lang="fr-FR" sz="2000">
                          <a:latin typeface="Arial" panose="020B0604020202020204" pitchFamily="34" charset="0"/>
                          <a:cs typeface="Arial" panose="020B0604020202020204" pitchFamily="34" charset="0"/>
                        </a:rPr>
                        <a:t>            1/ Collecte d’informations </a:t>
                      </a:r>
                      <a:r>
                        <a:rPr lang="fr-FR" sz="1800" b="0">
                          <a:latin typeface="Arial" panose="020B0604020202020204" pitchFamily="34" charset="0"/>
                          <a:cs typeface="Arial" panose="020B0604020202020204" pitchFamily="34" charset="0"/>
                        </a:rPr>
                        <a:t>(cf. art. 9 et Annexe II)</a:t>
                      </a:r>
                      <a:endParaRPr lang="fr-FR" sz="2000" b="0">
                        <a:latin typeface="Arial" panose="020B0604020202020204" pitchFamily="34" charset="0"/>
                        <a:cs typeface="Arial" panose="020B0604020202020204" pitchFamily="34" charset="0"/>
                      </a:endParaRPr>
                    </a:p>
                  </a:txBody>
                  <a:tcPr anchor="ctr">
                    <a:solidFill>
                      <a:srgbClr val="A3DEC0"/>
                    </a:solidFill>
                  </a:tcPr>
                </a:tc>
                <a:tc>
                  <a:txBody>
                    <a:bodyPr/>
                    <a:lstStyle/>
                    <a:p>
                      <a:endParaRPr lang="fr-FR">
                        <a:latin typeface="Arial" panose="020B0604020202020204" pitchFamily="34" charset="0"/>
                        <a:cs typeface="Arial" panose="020B0604020202020204" pitchFamily="34" charset="0"/>
                      </a:endParaRPr>
                    </a:p>
                  </a:txBody>
                  <a:tcPr anchor="ctr">
                    <a:solidFill>
                      <a:srgbClr val="A3DEC0"/>
                    </a:solidFill>
                  </a:tcPr>
                </a:tc>
                <a:tc>
                  <a:txBody>
                    <a:bodyPr/>
                    <a:lstStyle/>
                    <a:p>
                      <a:pPr algn="ctr"/>
                      <a:r>
                        <a:rPr lang="fr-FR">
                          <a:latin typeface="Arial" panose="020B0604020202020204" pitchFamily="34" charset="0"/>
                          <a:cs typeface="Arial" panose="020B0604020202020204" pitchFamily="34" charset="0"/>
                        </a:rPr>
                        <a:t>Recommandations</a:t>
                      </a:r>
                    </a:p>
                  </a:txBody>
                  <a:tcPr anchor="ctr">
                    <a:solidFill>
                      <a:srgbClr val="A3DEC0"/>
                    </a:solidFill>
                  </a:tcPr>
                </a:tc>
                <a:extLst>
                  <a:ext uri="{0D108BD9-81ED-4DB2-BD59-A6C34878D82A}">
                    <a16:rowId xmlns:a16="http://schemas.microsoft.com/office/drawing/2014/main" val="3358677102"/>
                  </a:ext>
                </a:extLst>
              </a:tr>
              <a:tr h="370840">
                <a:tc>
                  <a:txBody>
                    <a:bodyPr/>
                    <a:lstStyle/>
                    <a:p>
                      <a:r>
                        <a:rPr lang="fr-FR" sz="1600">
                          <a:latin typeface="Arial" panose="020B0604020202020204" pitchFamily="34" charset="0"/>
                          <a:cs typeface="Arial" panose="020B0604020202020204" pitchFamily="34" charset="0"/>
                        </a:rPr>
                        <a:t>Description du produit (code douanier, nom commercial, nom scientifique complet de l’essence, type, composition)</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Doit inclure les matières premières et/ou </a:t>
                      </a:r>
                      <a:r>
                        <a:rPr lang="fr-FR" sz="1600" b="0" i="0" u="none" strike="noStrike" noProof="0">
                          <a:latin typeface="Arial" panose="020B0604020202020204" pitchFamily="34" charset="0"/>
                          <a:cs typeface="Arial" panose="020B0604020202020204" pitchFamily="34" charset="0"/>
                        </a:rPr>
                        <a:t>produits couverts par le RDUE contenus/utilisés pour fabriquer ce produit</a:t>
                      </a:r>
                      <a:endParaRPr lang="fr-FR"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658452405"/>
                  </a:ext>
                </a:extLst>
              </a:tr>
              <a:tr h="370840">
                <a:tc>
                  <a:txBody>
                    <a:bodyPr/>
                    <a:lstStyle/>
                    <a:p>
                      <a:r>
                        <a:rPr lang="fr-FR" sz="1600">
                          <a:latin typeface="Arial" panose="020B0604020202020204" pitchFamily="34" charset="0"/>
                          <a:cs typeface="Arial" panose="020B0604020202020204" pitchFamily="34" charset="0"/>
                        </a:rPr>
                        <a:t>Quantité (kg ou m3)</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421426640"/>
                  </a:ext>
                </a:extLst>
              </a:tr>
              <a:tr h="370840">
                <a:tc>
                  <a:txBody>
                    <a:bodyPr/>
                    <a:lstStyle/>
                    <a:p>
                      <a:r>
                        <a:rPr lang="fr-FR" sz="1600">
                          <a:latin typeface="Arial" panose="020B0604020202020204" pitchFamily="34" charset="0"/>
                          <a:cs typeface="Arial" panose="020B0604020202020204" pitchFamily="34" charset="0"/>
                        </a:rPr>
                        <a:t>Pays d’origine (ou région quand pertinent)</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822072798"/>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fr-FR" sz="1600">
                          <a:latin typeface="Arial" panose="020B0604020202020204" pitchFamily="34" charset="0"/>
                          <a:cs typeface="Arial" panose="020B0604020202020204" pitchFamily="34" charset="0"/>
                        </a:rPr>
                        <a:t>Géolocalisation de la zone de production (coordonnées GPS du/des polygone(s) correspondant à la/les parcelles de récolte concernées) </a:t>
                      </a:r>
                      <a:r>
                        <a:rPr lang="fr-FR" sz="1600" kern="1200">
                          <a:solidFill>
                            <a:schemeClr val="dk1"/>
                          </a:solidFill>
                          <a:latin typeface="Arial" panose="020B0604020202020204" pitchFamily="34" charset="0"/>
                          <a:ea typeface="+mn-ea"/>
                          <a:cs typeface="Arial" panose="020B0604020202020204" pitchFamily="34" charset="0"/>
                        </a:rPr>
                        <a:t>et </a:t>
                      </a:r>
                      <a:r>
                        <a:rPr lang="fr-FR" sz="1600" kern="1200" noProof="0">
                          <a:solidFill>
                            <a:schemeClr val="dk1"/>
                          </a:solidFill>
                          <a:latin typeface="Arial" panose="020B0604020202020204" pitchFamily="34" charset="0"/>
                          <a:ea typeface="+mn-ea"/>
                          <a:cs typeface="Arial" panose="020B0604020202020204" pitchFamily="34" charset="0"/>
                        </a:rPr>
                        <a:t>date ou temporalité de la production</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Nouvelle exigence à intégrer dans la section 5 du référentiel</a:t>
                      </a:r>
                    </a:p>
                  </a:txBody>
                  <a:tcPr marL="90000" anchor="ctr"/>
                </a:tc>
                <a:extLst>
                  <a:ext uri="{0D108BD9-81ED-4DB2-BD59-A6C34878D82A}">
                    <a16:rowId xmlns:a16="http://schemas.microsoft.com/office/drawing/2014/main" val="3638854058"/>
                  </a:ext>
                </a:extLst>
              </a:tr>
              <a:tr h="370840">
                <a:tc>
                  <a:txBody>
                    <a:bodyPr/>
                    <a:lstStyle/>
                    <a:p>
                      <a:r>
                        <a:rPr lang="fr-FR" sz="1600">
                          <a:latin typeface="Arial" panose="020B0604020202020204" pitchFamily="34" charset="0"/>
                          <a:cs typeface="Arial" panose="020B0604020202020204" pitchFamily="34" charset="0"/>
                        </a:rPr>
                        <a:t>Identité/contact du fournisseur et de l’acheteur (nom, adresse postale, courriel, EORI pour les importateurs et exportateurs)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La liste pourrait être plus précise et mentionner l’acheteur (section 5) </a:t>
                      </a:r>
                    </a:p>
                  </a:txBody>
                  <a:tcPr marL="90000" anchor="ctr"/>
                </a:tc>
                <a:extLst>
                  <a:ext uri="{0D108BD9-81ED-4DB2-BD59-A6C34878D82A}">
                    <a16:rowId xmlns:a16="http://schemas.microsoft.com/office/drawing/2014/main" val="4206616183"/>
                  </a:ext>
                </a:extLst>
              </a:tr>
              <a:tr h="370840">
                <a:tc>
                  <a:txBody>
                    <a:bodyPr/>
                    <a:lstStyle/>
                    <a:p>
                      <a:r>
                        <a:rPr lang="fr-FR" sz="1600" kern="1200">
                          <a:solidFill>
                            <a:schemeClr val="dk1"/>
                          </a:solidFill>
                          <a:effectLst/>
                          <a:latin typeface="Arial" panose="020B0604020202020204" pitchFamily="34" charset="0"/>
                          <a:ea typeface="+mn-ea"/>
                          <a:cs typeface="Arial" panose="020B0604020202020204" pitchFamily="34" charset="0"/>
                        </a:rPr>
                        <a:t>Numéro(s) de la/des déclaration(s) de diligence raisonnée réalisée(s) en amont (le cas échéant)</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Nouvelle exigence à intégrer </a:t>
                      </a:r>
                      <a:r>
                        <a:rPr lang="fr-FR" sz="1600">
                          <a:latin typeface="Arial" panose="020B0604020202020204" pitchFamily="34" charset="0"/>
                          <a:cs typeface="Arial" panose="020B0604020202020204" pitchFamily="34" charset="0"/>
                        </a:rPr>
                        <a:t>dans la section 5 du référentiel</a:t>
                      </a:r>
                      <a:endParaRPr lang="en-US" sz="1600" b="0" i="0" u="none" strike="noStrike" noProof="0">
                        <a:solidFill>
                          <a:srgbClr val="000000"/>
                        </a:solidFill>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976525264"/>
                  </a:ext>
                </a:extLst>
              </a:tr>
              <a:tr h="370840">
                <a:tc>
                  <a:txBody>
                    <a:bodyPr/>
                    <a:lstStyle/>
                    <a:p>
                      <a:r>
                        <a:rPr lang="fr-FR" sz="1600" kern="1200">
                          <a:solidFill>
                            <a:schemeClr val="dk1"/>
                          </a:solidFill>
                          <a:effectLst/>
                          <a:latin typeface="Arial" panose="020B0604020202020204" pitchFamily="34" charset="0"/>
                          <a:ea typeface="+mn-ea"/>
                          <a:cs typeface="Arial" panose="020B0604020202020204" pitchFamily="34" charset="0"/>
                        </a:rPr>
                        <a:t>Toute preuve vérifiable de la légalité et du caractère Zéro déforestation/dégradation de la production (ex. permit, contrat, rapport d’audit, décision judiciaire, étude d’impact…)</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Mettre à jour avec preuves du respect de l'obligation de non déforestation (en plus de la légalité) et non dégradation (cf. doc d’orientation de la CE)</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397294929"/>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7906" y="652616"/>
            <a:ext cx="360000" cy="360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44639" y="672636"/>
            <a:ext cx="360000" cy="360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7067992" y="652616"/>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que 2" descr="Fermer avec un remplissage uni">
            <a:extLst>
              <a:ext uri="{FF2B5EF4-FFF2-40B4-BE49-F238E27FC236}">
                <a16:creationId xmlns:a16="http://schemas.microsoft.com/office/drawing/2014/main" id="{BAEED23A-A495-B642-DBE2-8EB91D3699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6635" y="2931771"/>
            <a:ext cx="360000" cy="360000"/>
          </a:xfrm>
          <a:prstGeom prst="rect">
            <a:avLst/>
          </a:prstGeom>
        </p:spPr>
      </p:pic>
      <p:pic>
        <p:nvPicPr>
          <p:cNvPr id="9" name="Graphique 4" descr="Fermer avec un remplissage uni">
            <a:extLst>
              <a:ext uri="{FF2B5EF4-FFF2-40B4-BE49-F238E27FC236}">
                <a16:creationId xmlns:a16="http://schemas.microsoft.com/office/drawing/2014/main" id="{B8FCE1B2-DE41-4C8A-8D01-FE40F17A56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55566" y="1352611"/>
            <a:ext cx="360000" cy="360000"/>
          </a:xfrm>
          <a:prstGeom prst="rect">
            <a:avLst/>
          </a:prstGeom>
        </p:spPr>
      </p:pic>
      <p:pic>
        <p:nvPicPr>
          <p:cNvPr id="14" name="Graphique 4" descr="Fermer avec un remplissage uni">
            <a:extLst>
              <a:ext uri="{FF2B5EF4-FFF2-40B4-BE49-F238E27FC236}">
                <a16:creationId xmlns:a16="http://schemas.microsoft.com/office/drawing/2014/main" id="{42AD6910-104F-7AC6-1AAD-C2188FFA9A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85374" y="4921596"/>
            <a:ext cx="360000" cy="360000"/>
          </a:xfrm>
          <a:prstGeom prst="rect">
            <a:avLst/>
          </a:prstGeom>
        </p:spPr>
      </p:pic>
      <p:pic>
        <p:nvPicPr>
          <p:cNvPr id="15" name="Graphique 2" descr="Fermer avec un remplissage uni">
            <a:extLst>
              <a:ext uri="{FF2B5EF4-FFF2-40B4-BE49-F238E27FC236}">
                <a16:creationId xmlns:a16="http://schemas.microsoft.com/office/drawing/2014/main" id="{BD8FDC18-E5E8-4B7A-3295-0FEF4E5F08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79930" y="4155405"/>
            <a:ext cx="360000" cy="360000"/>
          </a:xfrm>
          <a:prstGeom prst="rect">
            <a:avLst/>
          </a:prstGeom>
        </p:spPr>
      </p:pic>
      <p:pic>
        <p:nvPicPr>
          <p:cNvPr id="2" name="Graphique 1" descr="Coche avec un remplissage uni">
            <a:extLst>
              <a:ext uri="{FF2B5EF4-FFF2-40B4-BE49-F238E27FC236}">
                <a16:creationId xmlns:a16="http://schemas.microsoft.com/office/drawing/2014/main" id="{5BF9C106-2C26-D5D8-EFB5-D5EFEEE897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56895" y="1960706"/>
            <a:ext cx="360000" cy="360000"/>
          </a:xfrm>
          <a:prstGeom prst="rect">
            <a:avLst/>
          </a:prstGeom>
        </p:spPr>
      </p:pic>
      <p:pic>
        <p:nvPicPr>
          <p:cNvPr id="7" name="Graphique 6" descr="Coche avec un remplissage uni">
            <a:extLst>
              <a:ext uri="{FF2B5EF4-FFF2-40B4-BE49-F238E27FC236}">
                <a16:creationId xmlns:a16="http://schemas.microsoft.com/office/drawing/2014/main" id="{465FF074-3075-E393-D369-3C27E40862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60016" y="2324976"/>
            <a:ext cx="360000" cy="360000"/>
          </a:xfrm>
          <a:prstGeom prst="rect">
            <a:avLst/>
          </a:prstGeom>
        </p:spPr>
      </p:pic>
      <p:pic>
        <p:nvPicPr>
          <p:cNvPr id="17" name="Graphique 4" descr="Fermer avec un remplissage uni">
            <a:extLst>
              <a:ext uri="{FF2B5EF4-FFF2-40B4-BE49-F238E27FC236}">
                <a16:creationId xmlns:a16="http://schemas.microsoft.com/office/drawing/2014/main" id="{A2A3CEA3-9930-C4FE-E7D8-2FF5ACDEF0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40751" y="3592314"/>
            <a:ext cx="360000" cy="360000"/>
          </a:xfrm>
          <a:prstGeom prst="rect">
            <a:avLst/>
          </a:prstGeom>
        </p:spPr>
      </p:pic>
      <p:grpSp>
        <p:nvGrpSpPr>
          <p:cNvPr id="11" name="Groupe 10">
            <a:extLst>
              <a:ext uri="{FF2B5EF4-FFF2-40B4-BE49-F238E27FC236}">
                <a16:creationId xmlns:a16="http://schemas.microsoft.com/office/drawing/2014/main" id="{566B801E-1D18-4AD4-9392-42744B2EA0B6}"/>
              </a:ext>
            </a:extLst>
          </p:cNvPr>
          <p:cNvGrpSpPr>
            <a:grpSpLocks noChangeAspect="1"/>
          </p:cNvGrpSpPr>
          <p:nvPr/>
        </p:nvGrpSpPr>
        <p:grpSpPr>
          <a:xfrm>
            <a:off x="116758" y="50593"/>
            <a:ext cx="954396" cy="954396"/>
            <a:chOff x="4805594" y="3103999"/>
            <a:chExt cx="1123950" cy="1123950"/>
          </a:xfrm>
        </p:grpSpPr>
        <p:sp>
          <p:nvSpPr>
            <p:cNvPr id="12" name="Ellipse 11">
              <a:extLst>
                <a:ext uri="{FF2B5EF4-FFF2-40B4-BE49-F238E27FC236}">
                  <a16:creationId xmlns:a16="http://schemas.microsoft.com/office/drawing/2014/main" id="{3F3C9DA8-7F70-076D-CCFB-5702671C5F05}"/>
                </a:ext>
              </a:extLst>
            </p:cNvPr>
            <p:cNvSpPr/>
            <p:nvPr/>
          </p:nvSpPr>
          <p:spPr>
            <a:xfrm>
              <a:off x="4932489" y="3234432"/>
              <a:ext cx="830704" cy="852155"/>
            </a:xfrm>
            <a:prstGeom prst="ellipse">
              <a:avLst/>
            </a:prstGeom>
            <a:solidFill>
              <a:schemeClr val="bg1"/>
            </a:solidFill>
            <a:ln>
              <a:solidFill>
                <a:srgbClr val="A3DE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원형: 비어 있음 252">
              <a:extLst>
                <a:ext uri="{FF2B5EF4-FFF2-40B4-BE49-F238E27FC236}">
                  <a16:creationId xmlns:a16="http://schemas.microsoft.com/office/drawing/2014/main" id="{18A3E9AA-E0F8-383A-16F0-379617B61DC7}"/>
                </a:ext>
              </a:extLst>
            </p:cNvPr>
            <p:cNvSpPr/>
            <p:nvPr/>
          </p:nvSpPr>
          <p:spPr>
            <a:xfrm>
              <a:off x="4805594" y="3103999"/>
              <a:ext cx="1123950" cy="1123950"/>
            </a:xfrm>
            <a:prstGeom prst="donut">
              <a:avLst>
                <a:gd name="adj" fmla="val 15668"/>
              </a:avLst>
            </a:prstGeom>
            <a:solidFill>
              <a:srgbClr val="A3DEC0"/>
            </a:solidFill>
            <a:ln>
              <a:solidFill>
                <a:srgbClr val="A3D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 name="Graphique 17" descr="Presse-papiers mixte avec un remplissage uni">
              <a:extLst>
                <a:ext uri="{FF2B5EF4-FFF2-40B4-BE49-F238E27FC236}">
                  <a16:creationId xmlns:a16="http://schemas.microsoft.com/office/drawing/2014/main" id="{D5E3C3F2-B4E4-0907-977E-313812F3C6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93191" y="3377733"/>
              <a:ext cx="553821" cy="553821"/>
            </a:xfrm>
            <a:prstGeom prst="rect">
              <a:avLst/>
            </a:prstGeom>
          </p:spPr>
        </p:pic>
      </p:grpSp>
    </p:spTree>
    <p:extLst>
      <p:ext uri="{BB962C8B-B14F-4D97-AF65-F5344CB8AC3E}">
        <p14:creationId xmlns:p14="http://schemas.microsoft.com/office/powerpoint/2010/main" val="218365105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extLst>
              <p:ext uri="{D42A27DB-BD31-4B8C-83A1-F6EECF244321}">
                <p14:modId xmlns:p14="http://schemas.microsoft.com/office/powerpoint/2010/main" val="2506905582"/>
              </p:ext>
            </p:extLst>
          </p:nvPr>
        </p:nvGraphicFramePr>
        <p:xfrm>
          <a:off x="103695" y="423873"/>
          <a:ext cx="11972042" cy="5284621"/>
        </p:xfrm>
        <a:graphic>
          <a:graphicData uri="http://schemas.openxmlformats.org/drawingml/2006/table">
            <a:tbl>
              <a:tblPr firstRow="1" bandRow="1">
                <a:tableStyleId>{00A15C55-8517-42AA-B614-E9B94910E393}</a:tableStyleId>
              </a:tblPr>
              <a:tblGrid>
                <a:gridCol w="6633281">
                  <a:extLst>
                    <a:ext uri="{9D8B030D-6E8A-4147-A177-3AD203B41FA5}">
                      <a16:colId xmlns:a16="http://schemas.microsoft.com/office/drawing/2014/main" val="4073985015"/>
                    </a:ext>
                  </a:extLst>
                </a:gridCol>
                <a:gridCol w="1102659">
                  <a:extLst>
                    <a:ext uri="{9D8B030D-6E8A-4147-A177-3AD203B41FA5}">
                      <a16:colId xmlns:a16="http://schemas.microsoft.com/office/drawing/2014/main" val="3335820330"/>
                    </a:ext>
                  </a:extLst>
                </a:gridCol>
                <a:gridCol w="4236102">
                  <a:extLst>
                    <a:ext uri="{9D8B030D-6E8A-4147-A177-3AD203B41FA5}">
                      <a16:colId xmlns:a16="http://schemas.microsoft.com/office/drawing/2014/main" val="1165549010"/>
                    </a:ext>
                  </a:extLst>
                </a:gridCol>
              </a:tblGrid>
              <a:tr h="590701">
                <a:tc>
                  <a:txBody>
                    <a:bodyPr/>
                    <a:lstStyle/>
                    <a:p>
                      <a:r>
                        <a:rPr lang="fr-FR" sz="2000">
                          <a:latin typeface="Arial" panose="020B0604020202020204" pitchFamily="34" charset="0"/>
                          <a:cs typeface="Arial" panose="020B0604020202020204" pitchFamily="34" charset="0"/>
                        </a:rPr>
                        <a:t>             2/ Evaluation du risque </a:t>
                      </a:r>
                      <a:r>
                        <a:rPr lang="fr-FR" sz="1800" b="0">
                          <a:latin typeface="Arial" panose="020B0604020202020204" pitchFamily="34" charset="0"/>
                          <a:cs typeface="Arial" panose="020B0604020202020204" pitchFamily="34" charset="0"/>
                        </a:rPr>
                        <a:t>(cf. art. 10)</a:t>
                      </a:r>
                      <a:endParaRPr lang="fr-FR" sz="2000" b="0">
                        <a:latin typeface="Arial" panose="020B0604020202020204" pitchFamily="34" charset="0"/>
                        <a:cs typeface="Arial" panose="020B0604020202020204" pitchFamily="34" charset="0"/>
                      </a:endParaRPr>
                    </a:p>
                  </a:txBody>
                  <a:tcPr anchor="ctr">
                    <a:solidFill>
                      <a:srgbClr val="66C996"/>
                    </a:solidFill>
                  </a:tcPr>
                </a:tc>
                <a:tc>
                  <a:txBody>
                    <a:bodyPr/>
                    <a:lstStyle/>
                    <a:p>
                      <a:endParaRPr lang="fr-FR">
                        <a:latin typeface="Arial" panose="020B0604020202020204" pitchFamily="34" charset="0"/>
                        <a:cs typeface="Arial" panose="020B0604020202020204" pitchFamily="34" charset="0"/>
                      </a:endParaRPr>
                    </a:p>
                  </a:txBody>
                  <a:tcPr anchor="ctr">
                    <a:solidFill>
                      <a:srgbClr val="66C996"/>
                    </a:solidFill>
                  </a:tcPr>
                </a:tc>
                <a:tc>
                  <a:txBody>
                    <a:bodyPr/>
                    <a:lstStyle/>
                    <a:p>
                      <a:pPr algn="ctr"/>
                      <a:r>
                        <a:rPr lang="fr-FR">
                          <a:latin typeface="Arial" panose="020B0604020202020204" pitchFamily="34" charset="0"/>
                          <a:cs typeface="Arial" panose="020B0604020202020204" pitchFamily="34" charset="0"/>
                        </a:rPr>
                        <a:t>Recommandations</a:t>
                      </a:r>
                    </a:p>
                  </a:txBody>
                  <a:tcPr anchor="ctr">
                    <a:solidFill>
                      <a:srgbClr val="66C996"/>
                    </a:solidFill>
                  </a:tcPr>
                </a:tc>
                <a:extLst>
                  <a:ext uri="{0D108BD9-81ED-4DB2-BD59-A6C34878D82A}">
                    <a16:rowId xmlns:a16="http://schemas.microsoft.com/office/drawing/2014/main" val="3358677102"/>
                  </a:ext>
                </a:extLst>
              </a:tr>
              <a:tr h="370840">
                <a:tc>
                  <a:txBody>
                    <a:bodyPr/>
                    <a:lstStyle/>
                    <a:p>
                      <a:r>
                        <a:rPr lang="fr-FR" sz="1600">
                          <a:latin typeface="Arial" panose="020B0604020202020204" pitchFamily="34" charset="0"/>
                          <a:cs typeface="Arial" panose="020B0604020202020204" pitchFamily="34" charset="0"/>
                        </a:rPr>
                        <a:t>Classement pays par niveau de risque de l’UE (cf. art. 29)*</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 dans la section 6 et l’annexe 9 du référentiel</a:t>
                      </a:r>
                    </a:p>
                  </a:txBody>
                  <a:tcPr marL="90000" anchor="ctr"/>
                </a:tc>
                <a:extLst>
                  <a:ext uri="{0D108BD9-81ED-4DB2-BD59-A6C34878D82A}">
                    <a16:rowId xmlns:a16="http://schemas.microsoft.com/office/drawing/2014/main" val="658452405"/>
                  </a:ext>
                </a:extLst>
              </a:tr>
              <a:tr h="370840">
                <a:tc>
                  <a:txBody>
                    <a:bodyPr/>
                    <a:lstStyle/>
                    <a:p>
                      <a:r>
                        <a:rPr lang="fr-FR" sz="1600">
                          <a:latin typeface="Arial" panose="020B0604020202020204" pitchFamily="34" charset="0"/>
                          <a:cs typeface="Arial" panose="020B0604020202020204" pitchFamily="34" charset="0"/>
                        </a:rPr>
                        <a:t>Présence de forêt (et statut de cette forêt)</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A intégrer dans la section 6 et l’annexe 9 du référentiel</a:t>
                      </a:r>
                    </a:p>
                  </a:txBody>
                  <a:tcPr marL="90000" anchor="ctr"/>
                </a:tc>
                <a:extLst>
                  <a:ext uri="{0D108BD9-81ED-4DB2-BD59-A6C34878D82A}">
                    <a16:rowId xmlns:a16="http://schemas.microsoft.com/office/drawing/2014/main" val="2421426640"/>
                  </a:ext>
                </a:extLst>
              </a:tr>
              <a:tr h="370840">
                <a:tc>
                  <a:txBody>
                    <a:bodyPr/>
                    <a:lstStyle/>
                    <a:p>
                      <a:r>
                        <a:rPr lang="fr-FR" sz="1600">
                          <a:latin typeface="Arial" panose="020B0604020202020204" pitchFamily="34" charset="0"/>
                          <a:cs typeface="Arial" panose="020B0604020202020204" pitchFamily="34" charset="0"/>
                        </a:rPr>
                        <a:t>Présence de populations autochtones et mécanismes de consultation/coopération le cas échéant, état des relations, plaintes éventuelles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 dans la section 6 et l’annexe 9 du référentiel en faisant référence aux résultats du </a:t>
                      </a:r>
                      <a:r>
                        <a:rPr lang="fr-FR" sz="1600" b="1">
                          <a:latin typeface="Arial" panose="020B0604020202020204" pitchFamily="34" charset="0"/>
                          <a:cs typeface="Arial" panose="020B0604020202020204" pitchFamily="34" charset="0"/>
                        </a:rPr>
                        <a:t>suivi/gestion des plaintes</a:t>
                      </a:r>
                    </a:p>
                  </a:txBody>
                  <a:tcPr marL="90000" anchor="ctr"/>
                </a:tc>
                <a:extLst>
                  <a:ext uri="{0D108BD9-81ED-4DB2-BD59-A6C34878D82A}">
                    <a16:rowId xmlns:a16="http://schemas.microsoft.com/office/drawing/2014/main" val="28220727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cs typeface="Arial" panose="020B0604020202020204" pitchFamily="34" charset="0"/>
                        </a:rPr>
                        <a:t>Ampleur de la </a:t>
                      </a:r>
                      <a:r>
                        <a:rPr lang="fr-FR" sz="1600" kern="1200" err="1">
                          <a:solidFill>
                            <a:schemeClr val="dk1"/>
                          </a:solidFill>
                          <a:effectLst/>
                          <a:latin typeface="Arial" panose="020B0604020202020204" pitchFamily="34" charset="0"/>
                          <a:cs typeface="Arial" panose="020B0604020202020204" pitchFamily="34" charset="0"/>
                        </a:rPr>
                        <a:t>déforestation</a:t>
                      </a:r>
                      <a:r>
                        <a:rPr lang="fr-FR" sz="1600" kern="1200">
                          <a:solidFill>
                            <a:schemeClr val="dk1"/>
                          </a:solidFill>
                          <a:effectLst/>
                          <a:latin typeface="Arial" panose="020B0604020202020204" pitchFamily="34" charset="0"/>
                          <a:cs typeface="Arial" panose="020B0604020202020204" pitchFamily="34" charset="0"/>
                        </a:rPr>
                        <a:t> ou de la </a:t>
                      </a:r>
                      <a:r>
                        <a:rPr lang="fr-FR" sz="1600" kern="1200" err="1">
                          <a:solidFill>
                            <a:schemeClr val="dk1"/>
                          </a:solidFill>
                          <a:effectLst/>
                          <a:latin typeface="Arial" panose="020B0604020202020204" pitchFamily="34" charset="0"/>
                          <a:cs typeface="Arial" panose="020B0604020202020204" pitchFamily="34" charset="0"/>
                        </a:rPr>
                        <a:t>dégradation</a:t>
                      </a:r>
                      <a:r>
                        <a:rPr lang="fr-FR" sz="1600" kern="1200">
                          <a:solidFill>
                            <a:schemeClr val="dk1"/>
                          </a:solidFill>
                          <a:effectLst/>
                          <a:latin typeface="Arial" panose="020B0604020202020204" pitchFamily="34" charset="0"/>
                          <a:cs typeface="Arial" panose="020B0604020202020204" pitchFamily="34" charset="0"/>
                        </a:rPr>
                        <a:t> des </a:t>
                      </a:r>
                      <a:r>
                        <a:rPr lang="fr-FR" sz="1600" kern="1200" err="1">
                          <a:solidFill>
                            <a:schemeClr val="dk1"/>
                          </a:solidFill>
                          <a:effectLst/>
                          <a:latin typeface="Arial" panose="020B0604020202020204" pitchFamily="34" charset="0"/>
                          <a:cs typeface="Arial" panose="020B0604020202020204" pitchFamily="34" charset="0"/>
                        </a:rPr>
                        <a:t>forêts</a:t>
                      </a:r>
                      <a:r>
                        <a:rPr lang="fr-FR" sz="1600" kern="1200">
                          <a:solidFill>
                            <a:schemeClr val="dk1"/>
                          </a:solidFill>
                          <a:effectLst/>
                          <a:latin typeface="Arial" panose="020B0604020202020204" pitchFamily="34" charset="0"/>
                          <a:cs typeface="Arial" panose="020B0604020202020204" pitchFamily="34" charset="0"/>
                        </a:rPr>
                        <a:t> </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 dans la section 6 et l’annexe 9 du référentiel</a:t>
                      </a:r>
                    </a:p>
                  </a:txBody>
                  <a:tcPr marL="90000" anchor="ctr"/>
                </a:tc>
                <a:extLst>
                  <a:ext uri="{0D108BD9-81ED-4DB2-BD59-A6C34878D82A}">
                    <a16:rowId xmlns:a16="http://schemas.microsoft.com/office/drawing/2014/main" val="3638854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cs typeface="Arial" panose="020B0604020202020204" pitchFamily="34" charset="0"/>
                        </a:rPr>
                        <a:t>Source, fiabilité et validité des informations collectées (en étape 1)</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Abordé dans §6.5 du référentiel</a:t>
                      </a:r>
                    </a:p>
                    <a:p>
                      <a:r>
                        <a:rPr lang="fr-FR" sz="1600">
                          <a:latin typeface="Arial" panose="020B0604020202020204" pitchFamily="34" charset="0"/>
                          <a:cs typeface="Arial" panose="020B0604020202020204" pitchFamily="34" charset="0"/>
                        </a:rPr>
                        <a:t>A compléter avec prise en compte des résultats du suivi/gestion des plaintes (annexe 12 du référentiel)</a:t>
                      </a:r>
                    </a:p>
                  </a:txBody>
                  <a:tcPr marL="90000" anchor="ctr"/>
                </a:tc>
                <a:extLst>
                  <a:ext uri="{0D108BD9-81ED-4DB2-BD59-A6C34878D82A}">
                    <a16:rowId xmlns:a16="http://schemas.microsoft.com/office/drawing/2014/main" val="4206616183"/>
                  </a:ext>
                </a:extLst>
              </a:tr>
              <a:tr h="370840">
                <a:tc>
                  <a:txBody>
                    <a:bodyPr/>
                    <a:lstStyle/>
                    <a:p>
                      <a:r>
                        <a:rPr lang="fr-FR" sz="1600">
                          <a:latin typeface="Arial" panose="020B0604020202020204" pitchFamily="34" charset="0"/>
                          <a:cs typeface="Arial" panose="020B0604020202020204" pitchFamily="34" charset="0"/>
                        </a:rPr>
                        <a:t>Niveau de corruption, falsification de documents, violations de droits humains, conflits armés, sanctions ONU…</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§6.2 et 6.5 du référentiel et dans annexe 9</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latin typeface="Arial" panose="020B0604020202020204" pitchFamily="34" charset="0"/>
                          <a:cs typeface="Arial" panose="020B0604020202020204" pitchFamily="34" charset="0"/>
                        </a:rPr>
                        <a:t>A compléter avec prise en compte des résultats du suivi/gestion des plaintes</a:t>
                      </a:r>
                    </a:p>
                  </a:txBody>
                  <a:tcPr marL="90000" anchor="ctr"/>
                </a:tc>
                <a:extLst>
                  <a:ext uri="{0D108BD9-81ED-4DB2-BD59-A6C34878D82A}">
                    <a16:rowId xmlns:a16="http://schemas.microsoft.com/office/drawing/2014/main" val="3976525264"/>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6594" y="539457"/>
            <a:ext cx="288000" cy="288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9917" y="559477"/>
            <a:ext cx="288000" cy="288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7231316" y="539457"/>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que 2" descr="Fermer avec un remplissage uni">
            <a:extLst>
              <a:ext uri="{FF2B5EF4-FFF2-40B4-BE49-F238E27FC236}">
                <a16:creationId xmlns:a16="http://schemas.microsoft.com/office/drawing/2014/main" id="{F21CB28F-E805-5CCF-E9F3-7329230621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04746" y="1137582"/>
            <a:ext cx="360000" cy="360000"/>
          </a:xfrm>
          <a:prstGeom prst="rect">
            <a:avLst/>
          </a:prstGeom>
        </p:spPr>
      </p:pic>
      <p:pic>
        <p:nvPicPr>
          <p:cNvPr id="11" name="Graphique 2" descr="Fermer avec un remplissage uni">
            <a:extLst>
              <a:ext uri="{FF2B5EF4-FFF2-40B4-BE49-F238E27FC236}">
                <a16:creationId xmlns:a16="http://schemas.microsoft.com/office/drawing/2014/main" id="{186DEF95-DB33-212A-60C3-67888A4E9C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8809" y="2419305"/>
            <a:ext cx="360000" cy="360000"/>
          </a:xfrm>
          <a:prstGeom prst="rect">
            <a:avLst/>
          </a:prstGeom>
        </p:spPr>
      </p:pic>
      <p:pic>
        <p:nvPicPr>
          <p:cNvPr id="22" name="Graphique 2" descr="Fermer avec un remplissage uni">
            <a:extLst>
              <a:ext uri="{FF2B5EF4-FFF2-40B4-BE49-F238E27FC236}">
                <a16:creationId xmlns:a16="http://schemas.microsoft.com/office/drawing/2014/main" id="{3F646FCB-B696-4E6F-29A9-ADA6C97E07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8808" y="3152859"/>
            <a:ext cx="360000" cy="360000"/>
          </a:xfrm>
          <a:prstGeom prst="rect">
            <a:avLst/>
          </a:prstGeom>
        </p:spPr>
      </p:pic>
      <p:pic>
        <p:nvPicPr>
          <p:cNvPr id="16" name="Graphique 4" descr="Fermer avec un remplissage uni">
            <a:extLst>
              <a:ext uri="{FF2B5EF4-FFF2-40B4-BE49-F238E27FC236}">
                <a16:creationId xmlns:a16="http://schemas.microsoft.com/office/drawing/2014/main" id="{7F826D60-91C5-3DC7-7102-1A415641AD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34254" y="3940175"/>
            <a:ext cx="360000" cy="360000"/>
          </a:xfrm>
          <a:prstGeom prst="rect">
            <a:avLst/>
          </a:prstGeom>
        </p:spPr>
      </p:pic>
      <p:pic>
        <p:nvPicPr>
          <p:cNvPr id="18" name="Graphique 4" descr="Fermer avec un remplissage uni">
            <a:extLst>
              <a:ext uri="{FF2B5EF4-FFF2-40B4-BE49-F238E27FC236}">
                <a16:creationId xmlns:a16="http://schemas.microsoft.com/office/drawing/2014/main" id="{28980C61-9042-195B-7422-38D46D49F6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35594" y="5007436"/>
            <a:ext cx="360000" cy="360000"/>
          </a:xfrm>
          <a:prstGeom prst="rect">
            <a:avLst/>
          </a:prstGeom>
        </p:spPr>
      </p:pic>
      <p:pic>
        <p:nvPicPr>
          <p:cNvPr id="20" name="Graphique 4" descr="Fermer avec un remplissage uni">
            <a:extLst>
              <a:ext uri="{FF2B5EF4-FFF2-40B4-BE49-F238E27FC236}">
                <a16:creationId xmlns:a16="http://schemas.microsoft.com/office/drawing/2014/main" id="{2D68687C-0841-FD62-33DD-0C9BDDA500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5974" y="1739458"/>
            <a:ext cx="360000" cy="360000"/>
          </a:xfrm>
          <a:prstGeom prst="rect">
            <a:avLst/>
          </a:prstGeom>
        </p:spPr>
      </p:pic>
      <p:grpSp>
        <p:nvGrpSpPr>
          <p:cNvPr id="2" name="Groupe 1">
            <a:extLst>
              <a:ext uri="{FF2B5EF4-FFF2-40B4-BE49-F238E27FC236}">
                <a16:creationId xmlns:a16="http://schemas.microsoft.com/office/drawing/2014/main" id="{24CD40E7-6656-3925-E138-75778217BFE2}"/>
              </a:ext>
            </a:extLst>
          </p:cNvPr>
          <p:cNvGrpSpPr>
            <a:grpSpLocks noChangeAspect="1"/>
          </p:cNvGrpSpPr>
          <p:nvPr/>
        </p:nvGrpSpPr>
        <p:grpSpPr>
          <a:xfrm>
            <a:off x="120027" y="-1073"/>
            <a:ext cx="954396" cy="954396"/>
            <a:chOff x="2092186" y="2972534"/>
            <a:chExt cx="1123950" cy="1123950"/>
          </a:xfrm>
        </p:grpSpPr>
        <p:sp>
          <p:nvSpPr>
            <p:cNvPr id="3" name="Ellipse 2">
              <a:extLst>
                <a:ext uri="{FF2B5EF4-FFF2-40B4-BE49-F238E27FC236}">
                  <a16:creationId xmlns:a16="http://schemas.microsoft.com/office/drawing/2014/main" id="{84A0FEC8-2F13-E457-E121-D9F8B459403E}"/>
                </a:ext>
              </a:extLst>
            </p:cNvPr>
            <p:cNvSpPr/>
            <p:nvPr/>
          </p:nvSpPr>
          <p:spPr>
            <a:xfrm>
              <a:off x="2225996" y="3115886"/>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원형: 비어 있음 250">
              <a:extLst>
                <a:ext uri="{FF2B5EF4-FFF2-40B4-BE49-F238E27FC236}">
                  <a16:creationId xmlns:a16="http://schemas.microsoft.com/office/drawing/2014/main" id="{5A17A99E-84C5-E437-6751-939DA273E41A}"/>
                </a:ext>
              </a:extLst>
            </p:cNvPr>
            <p:cNvSpPr/>
            <p:nvPr/>
          </p:nvSpPr>
          <p:spPr>
            <a:xfrm>
              <a:off x="2092186" y="2972534"/>
              <a:ext cx="1123950" cy="1123950"/>
            </a:xfrm>
            <a:prstGeom prst="donut">
              <a:avLst>
                <a:gd name="adj" fmla="val 15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Graphique 11" descr="Recherche avec un remplissage uni">
              <a:extLst>
                <a:ext uri="{FF2B5EF4-FFF2-40B4-BE49-F238E27FC236}">
                  <a16:creationId xmlns:a16="http://schemas.microsoft.com/office/drawing/2014/main" id="{04CEED38-2F03-98B7-9336-E6C102CFB6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29848" y="3302122"/>
              <a:ext cx="462658" cy="462658"/>
            </a:xfrm>
            <a:prstGeom prst="rect">
              <a:avLst/>
            </a:prstGeom>
          </p:spPr>
        </p:pic>
      </p:grpSp>
    </p:spTree>
    <p:extLst>
      <p:ext uri="{BB962C8B-B14F-4D97-AF65-F5344CB8AC3E}">
        <p14:creationId xmlns:p14="http://schemas.microsoft.com/office/powerpoint/2010/main" val="204448993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50F04-EB3C-C377-FA34-1A29DA0BBA50}"/>
              </a:ext>
            </a:extLst>
          </p:cNvPr>
          <p:cNvSpPr>
            <a:spLocks noGrp="1"/>
          </p:cNvSpPr>
          <p:nvPr>
            <p:ph type="title"/>
          </p:nvPr>
        </p:nvSpPr>
        <p:spPr>
          <a:xfrm>
            <a:off x="1362990" y="660374"/>
            <a:ext cx="10110216" cy="633984"/>
          </a:xfrm>
        </p:spPr>
        <p:txBody>
          <a:bodyPr/>
          <a:lstStyle/>
          <a:p>
            <a:r>
              <a:rPr lang="fr-FR"/>
              <a:t>Focus sur le suivi-gestion des plaintes</a:t>
            </a:r>
          </a:p>
        </p:txBody>
      </p:sp>
      <p:sp>
        <p:nvSpPr>
          <p:cNvPr id="9" name="ZoneTexte 8">
            <a:extLst>
              <a:ext uri="{FF2B5EF4-FFF2-40B4-BE49-F238E27FC236}">
                <a16:creationId xmlns:a16="http://schemas.microsoft.com/office/drawing/2014/main" id="{34C156EB-3058-5210-676A-DA4C5A12B9BC}"/>
              </a:ext>
            </a:extLst>
          </p:cNvPr>
          <p:cNvSpPr txBox="1"/>
          <p:nvPr/>
        </p:nvSpPr>
        <p:spPr>
          <a:xfrm>
            <a:off x="861391" y="1295400"/>
            <a:ext cx="10860293" cy="4909036"/>
          </a:xfrm>
          <a:prstGeom prst="rect">
            <a:avLst/>
          </a:prstGeom>
          <a:noFill/>
        </p:spPr>
        <p:txBody>
          <a:bodyPr wrap="square" rtlCol="0">
            <a:spAutoFit/>
          </a:bodyPr>
          <a:lstStyle/>
          <a:p>
            <a:pPr marL="285750" indent="-285750">
              <a:lnSpc>
                <a:spcPct val="150000"/>
              </a:lnSpc>
              <a:buFontTx/>
              <a:buChar char="-"/>
            </a:pPr>
            <a:r>
              <a:rPr lang="fr-FR"/>
              <a:t>Intérêts: </a:t>
            </a:r>
            <a:r>
              <a:rPr lang="fr-FR" b="1"/>
              <a:t>gérer le risque </a:t>
            </a:r>
            <a:r>
              <a:rPr lang="fr-FR"/>
              <a:t>(notamment réputationnel), établir un </a:t>
            </a:r>
            <a:r>
              <a:rPr lang="fr-FR" b="1"/>
              <a:t>lien plus direct et plus continu avec les réalités du terrain</a:t>
            </a:r>
            <a:r>
              <a:rPr lang="fr-FR"/>
              <a:t>, engager une </a:t>
            </a:r>
            <a:r>
              <a:rPr lang="fr-FR" b="1"/>
              <a:t>collaboration plus constructive </a:t>
            </a:r>
            <a:r>
              <a:rPr lang="fr-FR"/>
              <a:t>avec la société civile</a:t>
            </a:r>
          </a:p>
          <a:p>
            <a:pPr marL="285750" indent="-285750">
              <a:lnSpc>
                <a:spcPct val="150000"/>
              </a:lnSpc>
              <a:spcBef>
                <a:spcPts val="600"/>
              </a:spcBef>
              <a:buFontTx/>
              <a:buChar char="-"/>
            </a:pPr>
            <a:r>
              <a:rPr lang="fr-FR"/>
              <a:t>2 modes de suivi: </a:t>
            </a:r>
            <a:r>
              <a:rPr lang="fr-FR" b="1"/>
              <a:t>passif</a:t>
            </a:r>
            <a:r>
              <a:rPr lang="fr-FR"/>
              <a:t> (réception de plaintes)/ </a:t>
            </a:r>
            <a:r>
              <a:rPr lang="fr-FR" b="1"/>
              <a:t>actif</a:t>
            </a:r>
            <a:r>
              <a:rPr lang="fr-FR"/>
              <a:t> (veille média, consultation parties prenantes)</a:t>
            </a:r>
          </a:p>
          <a:p>
            <a:pPr marL="285750" indent="-285750">
              <a:lnSpc>
                <a:spcPct val="150000"/>
              </a:lnSpc>
              <a:spcBef>
                <a:spcPts val="600"/>
              </a:spcBef>
              <a:buFontTx/>
              <a:buChar char="-"/>
            </a:pPr>
            <a:r>
              <a:rPr lang="fr-FR"/>
              <a:t>Besoin de l’</a:t>
            </a:r>
            <a:r>
              <a:rPr lang="fr-FR" b="1"/>
              <a:t>intégrer dans le fonctionnement </a:t>
            </a:r>
            <a:r>
              <a:rPr lang="fr-FR"/>
              <a:t>et la </a:t>
            </a:r>
            <a:r>
              <a:rPr lang="fr-FR" b="1"/>
              <a:t>gouvernance de l’entreprise </a:t>
            </a:r>
            <a:r>
              <a:rPr lang="fr-FR"/>
              <a:t>(organisation/allocation de ressources, révision des objectifs/engagements)</a:t>
            </a:r>
          </a:p>
          <a:p>
            <a:pPr marL="285750" indent="-285750">
              <a:lnSpc>
                <a:spcPct val="150000"/>
              </a:lnSpc>
              <a:spcBef>
                <a:spcPts val="600"/>
              </a:spcBef>
              <a:buFontTx/>
              <a:buChar char="-"/>
            </a:pPr>
            <a:r>
              <a:rPr lang="fr-FR" b="1"/>
              <a:t>Internalisé ou sous-traité </a:t>
            </a:r>
            <a:r>
              <a:rPr lang="fr-FR"/>
              <a:t>par chaque entreprise et/ou de </a:t>
            </a:r>
            <a:r>
              <a:rPr lang="fr-FR" b="1"/>
              <a:t>manière collective </a:t>
            </a:r>
            <a:r>
              <a:rPr lang="fr-FR"/>
              <a:t>(via LCB ou une coalition)</a:t>
            </a:r>
          </a:p>
          <a:p>
            <a:pPr marL="285750" indent="-285750">
              <a:lnSpc>
                <a:spcPct val="150000"/>
              </a:lnSpc>
              <a:spcBef>
                <a:spcPts val="600"/>
              </a:spcBef>
              <a:buFontTx/>
              <a:buChar char="-"/>
            </a:pPr>
            <a:r>
              <a:rPr lang="fr-FR" b="1"/>
              <a:t>Lien concret entre les résultats </a:t>
            </a:r>
            <a:r>
              <a:rPr lang="fr-FR"/>
              <a:t>de ce suivi-gestion et analyse/atténuation du risque et donc </a:t>
            </a:r>
            <a:r>
              <a:rPr lang="fr-FR" b="1"/>
              <a:t>règles d’achat</a:t>
            </a:r>
          </a:p>
          <a:p>
            <a:pPr marL="285750" indent="-285750">
              <a:lnSpc>
                <a:spcPct val="150000"/>
              </a:lnSpc>
              <a:spcBef>
                <a:spcPts val="600"/>
              </a:spcBef>
              <a:buFontTx/>
              <a:buChar char="-"/>
            </a:pPr>
            <a:r>
              <a:rPr lang="fr-FR"/>
              <a:t>Communication la plus </a:t>
            </a:r>
            <a:r>
              <a:rPr lang="fr-FR" b="1"/>
              <a:t>transparente</a:t>
            </a:r>
            <a:r>
              <a:rPr lang="fr-FR"/>
              <a:t> possible sur ce suivi et traitement des plaintes</a:t>
            </a:r>
          </a:p>
          <a:p>
            <a:pPr marL="285750" indent="-285750">
              <a:buFontTx/>
              <a:buChar char="-"/>
            </a:pPr>
            <a:endParaRPr lang="fr-FR"/>
          </a:p>
        </p:txBody>
      </p:sp>
    </p:spTree>
    <p:extLst>
      <p:ext uri="{BB962C8B-B14F-4D97-AF65-F5344CB8AC3E}">
        <p14:creationId xmlns:p14="http://schemas.microsoft.com/office/powerpoint/2010/main" val="4030062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Contexte</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2</a:t>
            </a:fld>
            <a:endParaRPr lang="en-US" sz="768" b="1">
              <a:solidFill>
                <a:prstClr val="black"/>
              </a:solidFill>
              <a:latin typeface="Arial"/>
            </a:endParaRPr>
          </a:p>
        </p:txBody>
      </p:sp>
    </p:spTree>
    <p:extLst>
      <p:ext uri="{BB962C8B-B14F-4D97-AF65-F5344CB8AC3E}">
        <p14:creationId xmlns:p14="http://schemas.microsoft.com/office/powerpoint/2010/main" val="135440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50F04-EB3C-C377-FA34-1A29DA0BBA50}"/>
              </a:ext>
            </a:extLst>
          </p:cNvPr>
          <p:cNvSpPr>
            <a:spLocks noGrp="1"/>
          </p:cNvSpPr>
          <p:nvPr>
            <p:ph type="title"/>
          </p:nvPr>
        </p:nvSpPr>
        <p:spPr>
          <a:xfrm>
            <a:off x="1362990" y="554358"/>
            <a:ext cx="10110216" cy="633984"/>
          </a:xfrm>
        </p:spPr>
        <p:txBody>
          <a:bodyPr/>
          <a:lstStyle/>
          <a:p>
            <a:r>
              <a:rPr lang="fr-FR"/>
              <a:t>Un exemple de communication sur le suivi-gestion des plaintes</a:t>
            </a:r>
          </a:p>
        </p:txBody>
      </p:sp>
      <p:pic>
        <p:nvPicPr>
          <p:cNvPr id="3" name="Image 2">
            <a:extLst>
              <a:ext uri="{FF2B5EF4-FFF2-40B4-BE49-F238E27FC236}">
                <a16:creationId xmlns:a16="http://schemas.microsoft.com/office/drawing/2014/main" id="{22E33D04-3D9D-9EA0-618D-03BAF04A03BE}"/>
              </a:ext>
            </a:extLst>
          </p:cNvPr>
          <p:cNvPicPr>
            <a:picLocks noChangeAspect="1"/>
          </p:cNvPicPr>
          <p:nvPr/>
        </p:nvPicPr>
        <p:blipFill rotWithShape="1">
          <a:blip r:embed="rId2"/>
          <a:srcRect t="12381" b="22175"/>
          <a:stretch/>
        </p:blipFill>
        <p:spPr>
          <a:xfrm>
            <a:off x="553326" y="1556414"/>
            <a:ext cx="4132642" cy="1690369"/>
          </a:xfrm>
          <a:prstGeom prst="rect">
            <a:avLst/>
          </a:prstGeom>
        </p:spPr>
      </p:pic>
      <p:pic>
        <p:nvPicPr>
          <p:cNvPr id="4" name="Image 3">
            <a:extLst>
              <a:ext uri="{FF2B5EF4-FFF2-40B4-BE49-F238E27FC236}">
                <a16:creationId xmlns:a16="http://schemas.microsoft.com/office/drawing/2014/main" id="{B3CAE858-AAA6-17F1-9C3C-30E65DA473A0}"/>
              </a:ext>
            </a:extLst>
          </p:cNvPr>
          <p:cNvPicPr>
            <a:picLocks noChangeAspect="1"/>
          </p:cNvPicPr>
          <p:nvPr/>
        </p:nvPicPr>
        <p:blipFill rotWithShape="1">
          <a:blip r:embed="rId3"/>
          <a:srcRect l="12106" t="23543" r="10875"/>
          <a:stretch/>
        </p:blipFill>
        <p:spPr>
          <a:xfrm>
            <a:off x="553325" y="3387526"/>
            <a:ext cx="4132642" cy="2564089"/>
          </a:xfrm>
          <a:prstGeom prst="rect">
            <a:avLst/>
          </a:prstGeom>
        </p:spPr>
      </p:pic>
      <p:pic>
        <p:nvPicPr>
          <p:cNvPr id="5" name="Image 4">
            <a:extLst>
              <a:ext uri="{FF2B5EF4-FFF2-40B4-BE49-F238E27FC236}">
                <a16:creationId xmlns:a16="http://schemas.microsoft.com/office/drawing/2014/main" id="{A689E3DC-D0FC-C9DC-D3D7-7DB14EBC9594}"/>
              </a:ext>
            </a:extLst>
          </p:cNvPr>
          <p:cNvPicPr>
            <a:picLocks noChangeAspect="1"/>
          </p:cNvPicPr>
          <p:nvPr/>
        </p:nvPicPr>
        <p:blipFill rotWithShape="1">
          <a:blip r:embed="rId4"/>
          <a:srcRect l="5814" t="25732" r="4993" b="5635"/>
          <a:stretch/>
        </p:blipFill>
        <p:spPr>
          <a:xfrm>
            <a:off x="6096000" y="1188342"/>
            <a:ext cx="4483078" cy="2156060"/>
          </a:xfrm>
          <a:prstGeom prst="rect">
            <a:avLst/>
          </a:prstGeom>
        </p:spPr>
      </p:pic>
      <p:pic>
        <p:nvPicPr>
          <p:cNvPr id="6" name="Image 5">
            <a:extLst>
              <a:ext uri="{FF2B5EF4-FFF2-40B4-BE49-F238E27FC236}">
                <a16:creationId xmlns:a16="http://schemas.microsoft.com/office/drawing/2014/main" id="{6BE0754D-E882-124B-80D0-DDE2DE9DB2E9}"/>
              </a:ext>
            </a:extLst>
          </p:cNvPr>
          <p:cNvPicPr>
            <a:picLocks noChangeAspect="1"/>
          </p:cNvPicPr>
          <p:nvPr/>
        </p:nvPicPr>
        <p:blipFill rotWithShape="1">
          <a:blip r:embed="rId5"/>
          <a:srcRect l="12654" t="34049" r="12517" b="5634"/>
          <a:stretch/>
        </p:blipFill>
        <p:spPr>
          <a:xfrm>
            <a:off x="4752632" y="4161184"/>
            <a:ext cx="3723801" cy="1875982"/>
          </a:xfrm>
          <a:prstGeom prst="rect">
            <a:avLst/>
          </a:prstGeom>
        </p:spPr>
      </p:pic>
      <p:pic>
        <p:nvPicPr>
          <p:cNvPr id="7" name="Image 6">
            <a:extLst>
              <a:ext uri="{FF2B5EF4-FFF2-40B4-BE49-F238E27FC236}">
                <a16:creationId xmlns:a16="http://schemas.microsoft.com/office/drawing/2014/main" id="{96D46E8C-E401-1F16-5BD8-0173DB97E102}"/>
              </a:ext>
            </a:extLst>
          </p:cNvPr>
          <p:cNvPicPr>
            <a:picLocks noChangeAspect="1"/>
          </p:cNvPicPr>
          <p:nvPr/>
        </p:nvPicPr>
        <p:blipFill rotWithShape="1">
          <a:blip r:embed="rId6"/>
          <a:srcRect l="13748" t="30547" r="13611" b="5635"/>
          <a:stretch/>
        </p:blipFill>
        <p:spPr>
          <a:xfrm>
            <a:off x="8617004" y="4161184"/>
            <a:ext cx="3330263" cy="1828625"/>
          </a:xfrm>
          <a:prstGeom prst="rect">
            <a:avLst/>
          </a:prstGeom>
        </p:spPr>
      </p:pic>
      <p:pic>
        <p:nvPicPr>
          <p:cNvPr id="8" name="Image 7">
            <a:extLst>
              <a:ext uri="{FF2B5EF4-FFF2-40B4-BE49-F238E27FC236}">
                <a16:creationId xmlns:a16="http://schemas.microsoft.com/office/drawing/2014/main" id="{DE47F7E4-289E-E182-54EA-968D02425B2A}"/>
              </a:ext>
            </a:extLst>
          </p:cNvPr>
          <p:cNvPicPr>
            <a:picLocks noChangeAspect="1"/>
          </p:cNvPicPr>
          <p:nvPr/>
        </p:nvPicPr>
        <p:blipFill rotWithShape="1">
          <a:blip r:embed="rId7"/>
          <a:srcRect l="13748" t="61628" r="19493" b="4446"/>
          <a:stretch/>
        </p:blipFill>
        <p:spPr>
          <a:xfrm>
            <a:off x="6058672" y="2640479"/>
            <a:ext cx="4483078" cy="1423928"/>
          </a:xfrm>
          <a:prstGeom prst="rect">
            <a:avLst/>
          </a:prstGeom>
        </p:spPr>
      </p:pic>
    </p:spTree>
    <p:extLst>
      <p:ext uri="{BB962C8B-B14F-4D97-AF65-F5344CB8AC3E}">
        <p14:creationId xmlns:p14="http://schemas.microsoft.com/office/powerpoint/2010/main" val="1410077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7B9F69D-F2FB-5B4C-F080-7C3DB5B87160}"/>
              </a:ext>
            </a:extLst>
          </p:cNvPr>
          <p:cNvGraphicFramePr>
            <a:graphicFrameLocks noGrp="1"/>
          </p:cNvGraphicFramePr>
          <p:nvPr>
            <p:extLst>
              <p:ext uri="{D42A27DB-BD31-4B8C-83A1-F6EECF244321}">
                <p14:modId xmlns:p14="http://schemas.microsoft.com/office/powerpoint/2010/main" val="1752187518"/>
              </p:ext>
            </p:extLst>
          </p:nvPr>
        </p:nvGraphicFramePr>
        <p:xfrm>
          <a:off x="122549" y="434994"/>
          <a:ext cx="11934334" cy="5320181"/>
        </p:xfrm>
        <a:graphic>
          <a:graphicData uri="http://schemas.openxmlformats.org/drawingml/2006/table">
            <a:tbl>
              <a:tblPr firstRow="1" bandRow="1">
                <a:tableStyleId>{00A15C55-8517-42AA-B614-E9B94910E393}</a:tableStyleId>
              </a:tblPr>
              <a:tblGrid>
                <a:gridCol w="6964051">
                  <a:extLst>
                    <a:ext uri="{9D8B030D-6E8A-4147-A177-3AD203B41FA5}">
                      <a16:colId xmlns:a16="http://schemas.microsoft.com/office/drawing/2014/main" val="4073985015"/>
                    </a:ext>
                  </a:extLst>
                </a:gridCol>
                <a:gridCol w="847165">
                  <a:extLst>
                    <a:ext uri="{9D8B030D-6E8A-4147-A177-3AD203B41FA5}">
                      <a16:colId xmlns:a16="http://schemas.microsoft.com/office/drawing/2014/main" val="3335820330"/>
                    </a:ext>
                  </a:extLst>
                </a:gridCol>
                <a:gridCol w="4123118">
                  <a:extLst>
                    <a:ext uri="{9D8B030D-6E8A-4147-A177-3AD203B41FA5}">
                      <a16:colId xmlns:a16="http://schemas.microsoft.com/office/drawing/2014/main" val="1165549010"/>
                    </a:ext>
                  </a:extLst>
                </a:gridCol>
              </a:tblGrid>
              <a:tr h="590701">
                <a:tc>
                  <a:txBody>
                    <a:bodyPr/>
                    <a:lstStyle/>
                    <a:p>
                      <a:r>
                        <a:rPr lang="fr-FR" sz="2000">
                          <a:latin typeface="Arial" panose="020B0604020202020204" pitchFamily="34" charset="0"/>
                          <a:cs typeface="Arial" panose="020B0604020202020204" pitchFamily="34" charset="0"/>
                        </a:rPr>
                        <a:t>             2/ Evaluation du risque </a:t>
                      </a:r>
                      <a:r>
                        <a:rPr lang="fr-FR" sz="1800" b="0">
                          <a:latin typeface="Arial" panose="020B0604020202020204" pitchFamily="34" charset="0"/>
                          <a:cs typeface="Arial" panose="020B0604020202020204" pitchFamily="34" charset="0"/>
                        </a:rPr>
                        <a:t>(cf. art. 10)</a:t>
                      </a:r>
                      <a:endParaRPr lang="fr-FR" sz="2000" b="0">
                        <a:latin typeface="Arial" panose="020B0604020202020204" pitchFamily="34" charset="0"/>
                        <a:cs typeface="Arial" panose="020B0604020202020204" pitchFamily="34" charset="0"/>
                      </a:endParaRPr>
                    </a:p>
                  </a:txBody>
                  <a:tcPr anchor="ctr">
                    <a:solidFill>
                      <a:srgbClr val="66C996"/>
                    </a:solidFill>
                  </a:tcPr>
                </a:tc>
                <a:tc>
                  <a:txBody>
                    <a:bodyPr/>
                    <a:lstStyle/>
                    <a:p>
                      <a:endParaRPr lang="fr-FR">
                        <a:latin typeface="Arial" panose="020B0604020202020204" pitchFamily="34" charset="0"/>
                        <a:cs typeface="Arial" panose="020B0604020202020204" pitchFamily="34" charset="0"/>
                      </a:endParaRPr>
                    </a:p>
                  </a:txBody>
                  <a:tcPr anchor="ctr">
                    <a:solidFill>
                      <a:srgbClr val="66C996"/>
                    </a:solidFill>
                  </a:tcPr>
                </a:tc>
                <a:tc>
                  <a:txBody>
                    <a:bodyPr/>
                    <a:lstStyle/>
                    <a:p>
                      <a:pPr algn="ctr"/>
                      <a:r>
                        <a:rPr lang="fr-FR" err="1">
                          <a:latin typeface="Arial" panose="020B0604020202020204" pitchFamily="34" charset="0"/>
                          <a:cs typeface="Arial" panose="020B0604020202020204" pitchFamily="34" charset="0"/>
                        </a:rPr>
                        <a:t>Recomandations</a:t>
                      </a:r>
                      <a:endParaRPr lang="fr-FR">
                        <a:latin typeface="Arial" panose="020B0604020202020204" pitchFamily="34" charset="0"/>
                        <a:cs typeface="Arial" panose="020B0604020202020204" pitchFamily="34" charset="0"/>
                      </a:endParaRPr>
                    </a:p>
                  </a:txBody>
                  <a:tcPr anchor="ctr">
                    <a:solidFill>
                      <a:srgbClr val="66C996"/>
                    </a:solidFill>
                  </a:tcPr>
                </a:tc>
                <a:extLst>
                  <a:ext uri="{0D108BD9-81ED-4DB2-BD59-A6C34878D82A}">
                    <a16:rowId xmlns:a16="http://schemas.microsoft.com/office/drawing/2014/main" val="3358677102"/>
                  </a:ext>
                </a:extLst>
              </a:tr>
              <a:tr h="370840">
                <a:tc>
                  <a:txBody>
                    <a:bodyPr/>
                    <a:lstStyle/>
                    <a:p>
                      <a:r>
                        <a:rPr lang="fr-FR" sz="1600">
                          <a:latin typeface="Arial" panose="020B0604020202020204" pitchFamily="34" charset="0"/>
                          <a:cs typeface="Arial" panose="020B0604020202020204" pitchFamily="34" charset="0"/>
                        </a:rPr>
                        <a:t>Complexité de la chaîne d’approvisionnement, risque de mélange, blanchiment de produits non conformes</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Traités dans les §6.4.2 à 6.4.4 du référentiel</a:t>
                      </a:r>
                    </a:p>
                  </a:txBody>
                  <a:tcPr marL="90000" anchor="ctr"/>
                </a:tc>
                <a:extLst>
                  <a:ext uri="{0D108BD9-81ED-4DB2-BD59-A6C34878D82A}">
                    <a16:rowId xmlns:a16="http://schemas.microsoft.com/office/drawing/2014/main" val="1033340895"/>
                  </a:ext>
                </a:extLst>
              </a:tr>
              <a:tr h="370840">
                <a:tc>
                  <a:txBody>
                    <a:bodyPr/>
                    <a:lstStyle/>
                    <a:p>
                      <a:r>
                        <a:rPr lang="fr-FR" sz="1600">
                          <a:latin typeface="Arial" panose="020B0604020202020204" pitchFamily="34" charset="0"/>
                          <a:cs typeface="Arial" panose="020B0604020202020204" pitchFamily="34" charset="0"/>
                        </a:rPr>
                        <a:t>Conclusions des groupes d’experts CE en charge de la mise en œuvre du RDUE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u="none" strike="noStrike" noProof="0">
                          <a:solidFill>
                            <a:srgbClr val="000000"/>
                          </a:solidFill>
                          <a:latin typeface="Arial" panose="020B0604020202020204" pitchFamily="34" charset="0"/>
                          <a:cs typeface="Arial" panose="020B0604020202020204" pitchFamily="34" charset="0"/>
                        </a:rPr>
                        <a:t>Nouveau - à intégrer</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900551347"/>
                  </a:ext>
                </a:extLst>
              </a:tr>
              <a:tr h="370840">
                <a:tc>
                  <a:txBody>
                    <a:bodyPr/>
                    <a:lstStyle/>
                    <a:p>
                      <a:r>
                        <a:rPr lang="fr-FR" sz="1600">
                          <a:latin typeface="Arial" panose="020B0604020202020204" pitchFamily="34" charset="0"/>
                          <a:cs typeface="Arial" panose="020B0604020202020204" pitchFamily="34" charset="0"/>
                        </a:rPr>
                        <a:t>Toute infraction au RDUE passées et présentes de la part des fournisseurs </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Nouveau - à intégrer</a:t>
                      </a:r>
                    </a:p>
                  </a:txBody>
                  <a:tcPr marL="90000" anchor="ctr"/>
                </a:tc>
                <a:extLst>
                  <a:ext uri="{0D108BD9-81ED-4DB2-BD59-A6C34878D82A}">
                    <a16:rowId xmlns:a16="http://schemas.microsoft.com/office/drawing/2014/main" val="3554101013"/>
                  </a:ext>
                </a:extLst>
              </a:tr>
              <a:tr h="370840">
                <a:tc>
                  <a:txBody>
                    <a:bodyPr/>
                    <a:lstStyle/>
                    <a:p>
                      <a:r>
                        <a:rPr lang="fr-FR" sz="1600">
                          <a:latin typeface="Arial" panose="020B0604020202020204" pitchFamily="34" charset="0"/>
                          <a:cs typeface="Arial" panose="020B0604020202020204" pitchFamily="34" charset="0"/>
                        </a:rPr>
                        <a:t>L’existence d’un régime opérationnel d’autorisation FLEGT d’exportation</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Les autorisations FLEGT sont bien mentionnées dans l'arbre de décision et le §6.1 du référentiel ainsi que dans l’annexe 9. </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Texte à revoir, car autorisations FLEGT plus suffisantes sous RDUE</a:t>
                      </a:r>
                    </a:p>
                  </a:txBody>
                  <a:tcPr marL="90000" anchor="ctr"/>
                </a:tc>
                <a:extLst>
                  <a:ext uri="{0D108BD9-81ED-4DB2-BD59-A6C34878D82A}">
                    <a16:rowId xmlns:a16="http://schemas.microsoft.com/office/drawing/2014/main" val="26272331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cs typeface="Arial" panose="020B0604020202020204" pitchFamily="34" charset="0"/>
                        </a:rPr>
                        <a:t>Toute information sur la conformité des produits et fournisseurs au RDUE y compris liée à leur certification (certificats, rapport d’audits…)</a:t>
                      </a:r>
                      <a:endParaRPr lang="fr-FR" sz="1600">
                        <a:effectLst/>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u="none" strike="noStrike" noProof="0">
                          <a:solidFill>
                            <a:srgbClr val="000000"/>
                          </a:solidFill>
                          <a:latin typeface="Arial" panose="020B0604020202020204" pitchFamily="34" charset="0"/>
                          <a:cs typeface="Arial" panose="020B0604020202020204" pitchFamily="34" charset="0"/>
                        </a:rPr>
                        <a:t>Nouveau - à intégrer</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31806899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effectLst/>
                          <a:latin typeface="Arial" panose="020B0604020202020204" pitchFamily="34" charset="0"/>
                          <a:cs typeface="Arial" panose="020B0604020202020204" pitchFamily="34" charset="0"/>
                        </a:rPr>
                        <a:t>Toute restriction d’exploitation et/ou de commerce des produits concernés (ex. CITES, interdiction d’exportation...)</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u="none" strike="noStrike" noProof="0">
                          <a:solidFill>
                            <a:srgbClr val="000000"/>
                          </a:solidFill>
                          <a:latin typeface="Arial" panose="020B0604020202020204" pitchFamily="34" charset="0"/>
                          <a:cs typeface="Arial" panose="020B0604020202020204" pitchFamily="34" charset="0"/>
                        </a:rPr>
                        <a:t>Couvert </a:t>
                      </a:r>
                      <a:r>
                        <a:rPr lang="fr-FR" sz="1600">
                          <a:latin typeface="Arial" panose="020B0604020202020204" pitchFamily="34" charset="0"/>
                          <a:cs typeface="Arial" panose="020B0604020202020204" pitchFamily="34" charset="0"/>
                        </a:rPr>
                        <a:t>dans l'arbre de décision et </a:t>
                      </a:r>
                      <a:r>
                        <a:rPr lang="fr-FR" sz="1600" b="0" u="none" strike="noStrike" noProof="0">
                          <a:solidFill>
                            <a:srgbClr val="000000"/>
                          </a:solidFill>
                          <a:latin typeface="Arial" panose="020B0604020202020204" pitchFamily="34" charset="0"/>
                          <a:cs typeface="Arial" panose="020B0604020202020204" pitchFamily="34" charset="0"/>
                        </a:rPr>
                        <a:t>le §6.1 du référentiel </a:t>
                      </a:r>
                      <a:r>
                        <a:rPr lang="fr-FR" sz="1600">
                          <a:latin typeface="Arial" panose="020B0604020202020204" pitchFamily="34" charset="0"/>
                          <a:cs typeface="Arial" panose="020B0604020202020204" pitchFamily="34" charset="0"/>
                        </a:rPr>
                        <a:t>ainsi que dans l’annexe 9.</a:t>
                      </a:r>
                      <a:r>
                        <a:rPr lang="fr-FR" sz="1600" b="0" u="none" strike="noStrike" noProof="0">
                          <a:solidFill>
                            <a:srgbClr val="000000"/>
                          </a:solidFill>
                          <a:latin typeface="Arial" panose="020B0604020202020204" pitchFamily="34" charset="0"/>
                          <a:cs typeface="Arial" panose="020B0604020202020204" pitchFamily="34" charset="0"/>
                        </a:rPr>
                        <a:t> A compléter avec la prise en compte d’autres statuts (UICN, UE…)</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1019206025"/>
                  </a:ext>
                </a:extLst>
              </a:tr>
            </a:tbl>
          </a:graphicData>
        </a:graphic>
      </p:graphicFrame>
      <p:pic>
        <p:nvPicPr>
          <p:cNvPr id="4" name="Graphique 3" descr="Fermer avec un remplissage uni">
            <a:extLst>
              <a:ext uri="{FF2B5EF4-FFF2-40B4-BE49-F238E27FC236}">
                <a16:creationId xmlns:a16="http://schemas.microsoft.com/office/drawing/2014/main" id="{DFF88D0F-5DF2-04E8-5574-003021EDF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7838" y="3168633"/>
            <a:ext cx="360000" cy="360000"/>
          </a:xfrm>
          <a:prstGeom prst="rect">
            <a:avLst/>
          </a:prstGeom>
        </p:spPr>
      </p:pic>
      <p:pic>
        <p:nvPicPr>
          <p:cNvPr id="5" name="Graphique 2" descr="Fermer avec un remplissage uni">
            <a:extLst>
              <a:ext uri="{FF2B5EF4-FFF2-40B4-BE49-F238E27FC236}">
                <a16:creationId xmlns:a16="http://schemas.microsoft.com/office/drawing/2014/main" id="{ACBF6240-3656-68D5-E04E-ABBDB09461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7838" y="1710096"/>
            <a:ext cx="360000" cy="360000"/>
          </a:xfrm>
          <a:prstGeom prst="rect">
            <a:avLst/>
          </a:prstGeom>
        </p:spPr>
      </p:pic>
      <p:pic>
        <p:nvPicPr>
          <p:cNvPr id="6" name="Graphique 2" descr="Fermer avec un remplissage uni">
            <a:extLst>
              <a:ext uri="{FF2B5EF4-FFF2-40B4-BE49-F238E27FC236}">
                <a16:creationId xmlns:a16="http://schemas.microsoft.com/office/drawing/2014/main" id="{D35B1D91-B430-C0F4-5158-434E1B2D31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54714" y="2209404"/>
            <a:ext cx="360000" cy="360000"/>
          </a:xfrm>
          <a:prstGeom prst="rect">
            <a:avLst/>
          </a:prstGeom>
        </p:spPr>
      </p:pic>
      <p:pic>
        <p:nvPicPr>
          <p:cNvPr id="7" name="Graphique 2" descr="Fermer avec un remplissage uni">
            <a:extLst>
              <a:ext uri="{FF2B5EF4-FFF2-40B4-BE49-F238E27FC236}">
                <a16:creationId xmlns:a16="http://schemas.microsoft.com/office/drawing/2014/main" id="{9D4A9766-0B96-D5FE-BC1B-9FA2AD8873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7838" y="4214999"/>
            <a:ext cx="360000" cy="360000"/>
          </a:xfrm>
          <a:prstGeom prst="rect">
            <a:avLst/>
          </a:prstGeom>
        </p:spPr>
      </p:pic>
      <p:pic>
        <p:nvPicPr>
          <p:cNvPr id="8" name="Graphique 4" descr="Fermer avec un remplissage uni">
            <a:extLst>
              <a:ext uri="{FF2B5EF4-FFF2-40B4-BE49-F238E27FC236}">
                <a16:creationId xmlns:a16="http://schemas.microsoft.com/office/drawing/2014/main" id="{AA47D0A6-F18A-6963-D3A3-C3070B241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7838" y="5011591"/>
            <a:ext cx="360000" cy="360000"/>
          </a:xfrm>
          <a:prstGeom prst="rect">
            <a:avLst/>
          </a:prstGeom>
        </p:spPr>
      </p:pic>
      <p:pic>
        <p:nvPicPr>
          <p:cNvPr id="9" name="Graphique 8" descr="Coche avec un remplissage uni">
            <a:extLst>
              <a:ext uri="{FF2B5EF4-FFF2-40B4-BE49-F238E27FC236}">
                <a16:creationId xmlns:a16="http://schemas.microsoft.com/office/drawing/2014/main" id="{A8B5D1B1-5FF1-6253-54CF-FB23CA2474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53284" y="1142178"/>
            <a:ext cx="360000" cy="360000"/>
          </a:xfrm>
          <a:prstGeom prst="rect">
            <a:avLst/>
          </a:prstGeom>
        </p:spPr>
      </p:pic>
      <p:pic>
        <p:nvPicPr>
          <p:cNvPr id="10" name="Graphique 9" descr="Coche avec un remplissage uni">
            <a:extLst>
              <a:ext uri="{FF2B5EF4-FFF2-40B4-BE49-F238E27FC236}">
                <a16:creationId xmlns:a16="http://schemas.microsoft.com/office/drawing/2014/main" id="{BFF5FD49-51D0-B082-EEDA-AF2D8B50B1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13646" y="548965"/>
            <a:ext cx="288000" cy="288000"/>
          </a:xfrm>
          <a:prstGeom prst="rect">
            <a:avLst/>
          </a:prstGeom>
        </p:spPr>
      </p:pic>
      <p:pic>
        <p:nvPicPr>
          <p:cNvPr id="11" name="Graphique 10" descr="Fermer avec un remplissage uni">
            <a:extLst>
              <a:ext uri="{FF2B5EF4-FFF2-40B4-BE49-F238E27FC236}">
                <a16:creationId xmlns:a16="http://schemas.microsoft.com/office/drawing/2014/main" id="{D1AEC55F-CE82-0A6E-BCDD-31D68188A8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92699" y="568985"/>
            <a:ext cx="288000" cy="288000"/>
          </a:xfrm>
          <a:prstGeom prst="rect">
            <a:avLst/>
          </a:prstGeom>
        </p:spPr>
      </p:pic>
      <p:cxnSp>
        <p:nvCxnSpPr>
          <p:cNvPr id="12" name="Connecteur droit 11">
            <a:extLst>
              <a:ext uri="{FF2B5EF4-FFF2-40B4-BE49-F238E27FC236}">
                <a16:creationId xmlns:a16="http://schemas.microsoft.com/office/drawing/2014/main" id="{5CE15916-218D-6512-A1AB-688239FDE827}"/>
              </a:ext>
            </a:extLst>
          </p:cNvPr>
          <p:cNvCxnSpPr/>
          <p:nvPr/>
        </p:nvCxnSpPr>
        <p:spPr>
          <a:xfrm flipH="1">
            <a:off x="7364098" y="539538"/>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06068A45-544B-889D-AE87-102F1B39C13A}"/>
              </a:ext>
            </a:extLst>
          </p:cNvPr>
          <p:cNvGrpSpPr>
            <a:grpSpLocks noChangeAspect="1"/>
          </p:cNvGrpSpPr>
          <p:nvPr/>
        </p:nvGrpSpPr>
        <p:grpSpPr>
          <a:xfrm>
            <a:off x="120027" y="-1073"/>
            <a:ext cx="954396" cy="954396"/>
            <a:chOff x="2092186" y="2972534"/>
            <a:chExt cx="1123950" cy="1123950"/>
          </a:xfrm>
        </p:grpSpPr>
        <p:sp>
          <p:nvSpPr>
            <p:cNvPr id="24" name="Ellipse 23">
              <a:extLst>
                <a:ext uri="{FF2B5EF4-FFF2-40B4-BE49-F238E27FC236}">
                  <a16:creationId xmlns:a16="http://schemas.microsoft.com/office/drawing/2014/main" id="{2368339E-A583-B3AF-B955-45873250E2F5}"/>
                </a:ext>
              </a:extLst>
            </p:cNvPr>
            <p:cNvSpPr/>
            <p:nvPr/>
          </p:nvSpPr>
          <p:spPr>
            <a:xfrm>
              <a:off x="2225996" y="3115886"/>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원형: 비어 있음 250">
              <a:extLst>
                <a:ext uri="{FF2B5EF4-FFF2-40B4-BE49-F238E27FC236}">
                  <a16:creationId xmlns:a16="http://schemas.microsoft.com/office/drawing/2014/main" id="{256D29E4-DC7F-20E8-2654-7BA4AEBC15B8}"/>
                </a:ext>
              </a:extLst>
            </p:cNvPr>
            <p:cNvSpPr/>
            <p:nvPr/>
          </p:nvSpPr>
          <p:spPr>
            <a:xfrm>
              <a:off x="2092186" y="2972534"/>
              <a:ext cx="1123950" cy="1123950"/>
            </a:xfrm>
            <a:prstGeom prst="donut">
              <a:avLst>
                <a:gd name="adj" fmla="val 15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Graphique 25" descr="Recherche avec un remplissage uni">
              <a:extLst>
                <a:ext uri="{FF2B5EF4-FFF2-40B4-BE49-F238E27FC236}">
                  <a16:creationId xmlns:a16="http://schemas.microsoft.com/office/drawing/2014/main" id="{67D0B5C2-D629-5190-0C08-AB0FE0F017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29848" y="3302122"/>
              <a:ext cx="462658" cy="462658"/>
            </a:xfrm>
            <a:prstGeom prst="rect">
              <a:avLst/>
            </a:prstGeom>
          </p:spPr>
        </p:pic>
      </p:grpSp>
    </p:spTree>
    <p:extLst>
      <p:ext uri="{BB962C8B-B14F-4D97-AF65-F5344CB8AC3E}">
        <p14:creationId xmlns:p14="http://schemas.microsoft.com/office/powerpoint/2010/main" val="331255134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extLst>
              <p:ext uri="{D42A27DB-BD31-4B8C-83A1-F6EECF244321}">
                <p14:modId xmlns:p14="http://schemas.microsoft.com/office/powerpoint/2010/main" val="2438439032"/>
              </p:ext>
            </p:extLst>
          </p:nvPr>
        </p:nvGraphicFramePr>
        <p:xfrm>
          <a:off x="131974" y="624636"/>
          <a:ext cx="11953190" cy="4949341"/>
        </p:xfrm>
        <a:graphic>
          <a:graphicData uri="http://schemas.openxmlformats.org/drawingml/2006/table">
            <a:tbl>
              <a:tblPr firstRow="1" bandRow="1">
                <a:tableStyleId>{5C22544A-7EE6-4342-B048-85BDC9FD1C3A}</a:tableStyleId>
              </a:tblPr>
              <a:tblGrid>
                <a:gridCol w="7629890">
                  <a:extLst>
                    <a:ext uri="{9D8B030D-6E8A-4147-A177-3AD203B41FA5}">
                      <a16:colId xmlns:a16="http://schemas.microsoft.com/office/drawing/2014/main" val="4073985015"/>
                    </a:ext>
                  </a:extLst>
                </a:gridCol>
                <a:gridCol w="1062381">
                  <a:extLst>
                    <a:ext uri="{9D8B030D-6E8A-4147-A177-3AD203B41FA5}">
                      <a16:colId xmlns:a16="http://schemas.microsoft.com/office/drawing/2014/main" val="3335820330"/>
                    </a:ext>
                  </a:extLst>
                </a:gridCol>
                <a:gridCol w="3260919">
                  <a:extLst>
                    <a:ext uri="{9D8B030D-6E8A-4147-A177-3AD203B41FA5}">
                      <a16:colId xmlns:a16="http://schemas.microsoft.com/office/drawing/2014/main" val="1165549010"/>
                    </a:ext>
                  </a:extLst>
                </a:gridCol>
              </a:tblGrid>
              <a:tr h="590701">
                <a:tc>
                  <a:txBody>
                    <a:bodyPr/>
                    <a:lstStyle/>
                    <a:p>
                      <a:r>
                        <a:rPr lang="fr-FR" sz="2000"/>
                        <a:t>             3/ Atténuation du risque </a:t>
                      </a:r>
                      <a:r>
                        <a:rPr lang="fr-FR" sz="1800" b="0"/>
                        <a:t>(cf. art. 11)</a:t>
                      </a:r>
                      <a:endParaRPr lang="fr-FR" sz="2000" b="0"/>
                    </a:p>
                  </a:txBody>
                  <a:tcPr anchor="ctr">
                    <a:solidFill>
                      <a:srgbClr val="2F6767"/>
                    </a:solidFill>
                  </a:tcPr>
                </a:tc>
                <a:tc>
                  <a:txBody>
                    <a:bodyPr/>
                    <a:lstStyle/>
                    <a:p>
                      <a:endParaRPr lang="fr-FR"/>
                    </a:p>
                  </a:txBody>
                  <a:tcPr anchor="ctr">
                    <a:solidFill>
                      <a:srgbClr val="2F6767"/>
                    </a:solidFill>
                  </a:tcPr>
                </a:tc>
                <a:tc>
                  <a:txBody>
                    <a:bodyPr/>
                    <a:lstStyle/>
                    <a:p>
                      <a:pPr algn="ctr"/>
                      <a:r>
                        <a:rPr lang="fr-FR" err="1"/>
                        <a:t>Recomandations</a:t>
                      </a:r>
                      <a:endParaRPr lang="fr-FR"/>
                    </a:p>
                  </a:txBody>
                  <a:tcPr anchor="ctr">
                    <a:solidFill>
                      <a:srgbClr val="2F6767"/>
                    </a:solidFill>
                  </a:tcPr>
                </a:tc>
                <a:extLst>
                  <a:ext uri="{0D108BD9-81ED-4DB2-BD59-A6C34878D82A}">
                    <a16:rowId xmlns:a16="http://schemas.microsoft.com/office/drawing/2014/main" val="33586771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ea typeface="+mn-ea"/>
                          <a:cs typeface="Arial" panose="020B0604020202020204" pitchFamily="34" charset="0"/>
                        </a:rPr>
                        <a:t>Demande d’informations, de </a:t>
                      </a:r>
                      <a:r>
                        <a:rPr lang="fr-FR" sz="1600" kern="1200" err="1">
                          <a:solidFill>
                            <a:schemeClr val="dk1"/>
                          </a:solidFill>
                          <a:effectLst/>
                          <a:latin typeface="Arial" panose="020B0604020202020204" pitchFamily="34" charset="0"/>
                          <a:ea typeface="+mn-ea"/>
                          <a:cs typeface="Arial" panose="020B0604020202020204" pitchFamily="34" charset="0"/>
                        </a:rPr>
                        <a:t>données</a:t>
                      </a:r>
                      <a:r>
                        <a:rPr lang="fr-FR" sz="1600" kern="1200">
                          <a:solidFill>
                            <a:schemeClr val="dk1"/>
                          </a:solidFill>
                          <a:effectLst/>
                          <a:latin typeface="Arial" panose="020B0604020202020204" pitchFamily="34" charset="0"/>
                          <a:ea typeface="+mn-ea"/>
                          <a:cs typeface="Arial" panose="020B0604020202020204" pitchFamily="34" charset="0"/>
                        </a:rPr>
                        <a:t> ou de documents </a:t>
                      </a:r>
                      <a:r>
                        <a:rPr lang="fr-FR" sz="1600" kern="1200" err="1">
                          <a:solidFill>
                            <a:schemeClr val="dk1"/>
                          </a:solidFill>
                          <a:effectLst/>
                          <a:latin typeface="Arial" panose="020B0604020202020204" pitchFamily="34" charset="0"/>
                          <a:ea typeface="+mn-ea"/>
                          <a:cs typeface="Arial" panose="020B0604020202020204" pitchFamily="34" charset="0"/>
                        </a:rPr>
                        <a:t>supplémentaires</a:t>
                      </a:r>
                      <a:r>
                        <a:rPr lang="fr-FR" sz="1600" kern="1200">
                          <a:solidFill>
                            <a:schemeClr val="dk1"/>
                          </a:solidFill>
                          <a:effectLst/>
                          <a:latin typeface="Arial" panose="020B0604020202020204" pitchFamily="34" charset="0"/>
                          <a:ea typeface="+mn-ea"/>
                          <a:cs typeface="Arial" panose="020B0604020202020204" pitchFamily="34" charset="0"/>
                        </a:rPr>
                        <a:t> (aux fournisseurs par le metteur en marché)</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le §6.6.1 du référentiel. A compléter dans l’annexe 9</a:t>
                      </a:r>
                    </a:p>
                  </a:txBody>
                  <a:tcPr marL="90000" anchor="ctr"/>
                </a:tc>
                <a:extLst>
                  <a:ext uri="{0D108BD9-81ED-4DB2-BD59-A6C34878D82A}">
                    <a16:rowId xmlns:a16="http://schemas.microsoft.com/office/drawing/2014/main" val="6584524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err="1">
                          <a:solidFill>
                            <a:schemeClr val="dk1"/>
                          </a:solidFill>
                          <a:effectLst/>
                          <a:latin typeface="Arial" panose="020B0604020202020204" pitchFamily="34" charset="0"/>
                          <a:ea typeface="+mn-ea"/>
                          <a:cs typeface="Arial" panose="020B0604020202020204" pitchFamily="34" charset="0"/>
                        </a:rPr>
                        <a:t>Réalisation</a:t>
                      </a:r>
                      <a:r>
                        <a:rPr lang="fr-FR" sz="1600" kern="1200">
                          <a:solidFill>
                            <a:schemeClr val="dk1"/>
                          </a:solidFill>
                          <a:effectLst/>
                          <a:latin typeface="Arial" panose="020B0604020202020204" pitchFamily="34" charset="0"/>
                          <a:ea typeface="+mn-ea"/>
                          <a:cs typeface="Arial" panose="020B0604020202020204" pitchFamily="34" charset="0"/>
                        </a:rPr>
                        <a:t> d’</a:t>
                      </a:r>
                      <a:r>
                        <a:rPr lang="fr-FR" sz="1600" kern="1200" err="1">
                          <a:solidFill>
                            <a:schemeClr val="dk1"/>
                          </a:solidFill>
                          <a:effectLst/>
                          <a:latin typeface="Arial" panose="020B0604020202020204" pitchFamily="34" charset="0"/>
                          <a:ea typeface="+mn-ea"/>
                          <a:cs typeface="Arial" panose="020B0604020202020204" pitchFamily="34" charset="0"/>
                        </a:rPr>
                        <a:t>enquêtes</a:t>
                      </a:r>
                      <a:r>
                        <a:rPr lang="fr-FR" sz="1600" kern="1200">
                          <a:solidFill>
                            <a:schemeClr val="dk1"/>
                          </a:solidFill>
                          <a:effectLst/>
                          <a:latin typeface="Arial" panose="020B0604020202020204" pitchFamily="34" charset="0"/>
                          <a:ea typeface="+mn-ea"/>
                          <a:cs typeface="Arial" panose="020B0604020202020204" pitchFamily="34" charset="0"/>
                        </a:rPr>
                        <a:t> ou d’audits </a:t>
                      </a:r>
                      <a:r>
                        <a:rPr lang="fr-FR" sz="1600" kern="1200" err="1">
                          <a:solidFill>
                            <a:schemeClr val="dk1"/>
                          </a:solidFill>
                          <a:effectLst/>
                          <a:latin typeface="Arial" panose="020B0604020202020204" pitchFamily="34" charset="0"/>
                          <a:ea typeface="+mn-ea"/>
                          <a:cs typeface="Arial" panose="020B0604020202020204" pitchFamily="34" charset="0"/>
                        </a:rPr>
                        <a:t>indépendants</a:t>
                      </a:r>
                      <a:r>
                        <a:rPr lang="fr-FR" sz="1600" kern="1200">
                          <a:solidFill>
                            <a:schemeClr val="dk1"/>
                          </a:solidFill>
                          <a:effectLst/>
                          <a:latin typeface="Arial" panose="020B0604020202020204" pitchFamily="34" charset="0"/>
                          <a:ea typeface="+mn-ea"/>
                          <a:cs typeface="Arial" panose="020B0604020202020204" pitchFamily="34" charset="0"/>
                        </a:rPr>
                        <a:t> </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Couvert dans les §6.6.2 et 6.6.3 du référentiel. </a:t>
                      </a:r>
                      <a:r>
                        <a:rPr lang="fr-FR" sz="1600">
                          <a:latin typeface="Arial" panose="020B0604020202020204" pitchFamily="34" charset="0"/>
                          <a:cs typeface="Arial" panose="020B0604020202020204" pitchFamily="34" charset="0"/>
                        </a:rPr>
                        <a:t>A compléter dans l’annexe 9</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4214266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chemeClr val="dk1"/>
                          </a:solidFill>
                          <a:effectLst/>
                          <a:latin typeface="Arial" panose="020B0604020202020204" pitchFamily="34" charset="0"/>
                          <a:ea typeface="+mn-ea"/>
                          <a:cs typeface="Arial" panose="020B0604020202020204" pitchFamily="34" charset="0"/>
                        </a:rPr>
                        <a:t>Adoption d’autres mesures ayant trait aux exigences en </a:t>
                      </a:r>
                      <a:r>
                        <a:rPr lang="fr-FR" sz="1600" kern="1200" err="1">
                          <a:solidFill>
                            <a:schemeClr val="dk1"/>
                          </a:solidFill>
                          <a:effectLst/>
                          <a:latin typeface="Arial" panose="020B0604020202020204" pitchFamily="34" charset="0"/>
                          <a:ea typeface="+mn-ea"/>
                          <a:cs typeface="Arial" panose="020B0604020202020204" pitchFamily="34" charset="0"/>
                        </a:rPr>
                        <a:t>matière</a:t>
                      </a:r>
                      <a:r>
                        <a:rPr lang="fr-FR" sz="1600" kern="1200">
                          <a:solidFill>
                            <a:schemeClr val="dk1"/>
                          </a:solidFill>
                          <a:effectLst/>
                          <a:latin typeface="Arial" panose="020B0604020202020204" pitchFamily="34" charset="0"/>
                          <a:ea typeface="+mn-ea"/>
                          <a:cs typeface="Arial" panose="020B0604020202020204" pitchFamily="34" charset="0"/>
                        </a:rPr>
                        <a:t> d’informations (certification, renforcement des capacités des fournisseurs, investissements, clauses contractuelles…) </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lvl="0">
                        <a:buNone/>
                      </a:pPr>
                      <a:r>
                        <a:rPr lang="fr-FR" sz="1600" b="0" i="0" u="none" strike="noStrike" noProof="0">
                          <a:solidFill>
                            <a:srgbClr val="000000"/>
                          </a:solidFill>
                          <a:latin typeface="Arial" panose="020B0604020202020204" pitchFamily="34" charset="0"/>
                          <a:cs typeface="Arial" panose="020B0604020202020204" pitchFamily="34" charset="0"/>
                        </a:rPr>
                        <a:t>Paragraphe §6.6 du référentiel à compléter</a:t>
                      </a:r>
                      <a:endParaRPr lang="en-US" sz="1600">
                        <a:latin typeface="Arial" panose="020B0604020202020204" pitchFamily="34" charset="0"/>
                        <a:cs typeface="Arial" panose="020B0604020202020204" pitchFamily="34" charset="0"/>
                      </a:endParaRPr>
                    </a:p>
                  </a:txBody>
                  <a:tcPr marL="90000" anchor="ctr"/>
                </a:tc>
                <a:extLst>
                  <a:ext uri="{0D108BD9-81ED-4DB2-BD59-A6C34878D82A}">
                    <a16:rowId xmlns:a16="http://schemas.microsoft.com/office/drawing/2014/main" val="28220727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effectLst/>
                          <a:latin typeface="Arial" panose="020B0604020202020204" pitchFamily="34" charset="0"/>
                          <a:cs typeface="Arial" panose="020B0604020202020204" pitchFamily="34" charset="0"/>
                        </a:rPr>
                        <a:t>Respect des bonnes pratiques en matière de gestion du risque, production de rapports, tenue de registres, contrôle interne et gestion de la conformité, désignation d’un responsable conformité au sein de l’entreprise</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les sections 2 et 3 du référentiel, et évaluation du SDR définie dans la section 7 et l’ annexe 11</a:t>
                      </a:r>
                    </a:p>
                  </a:txBody>
                  <a:tcPr marL="90000" anchor="ctr"/>
                </a:tc>
                <a:extLst>
                  <a:ext uri="{0D108BD9-81ED-4DB2-BD59-A6C34878D82A}">
                    <a16:rowId xmlns:a16="http://schemas.microsoft.com/office/drawing/2014/main" val="3638854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effectLst/>
                          <a:latin typeface="Arial" panose="020B0604020202020204" pitchFamily="34" charset="0"/>
                          <a:cs typeface="Arial" panose="020B0604020202020204" pitchFamily="34" charset="0"/>
                        </a:rPr>
                        <a:t>Audit indépendant du système de diligence raisonnée (pour les non PME)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Mettre à jour toute la section F (plus d’organisme de contrôle de SDR accrédités)</a:t>
                      </a:r>
                    </a:p>
                  </a:txBody>
                  <a:tcPr marL="90000" anchor="ctr"/>
                </a:tc>
                <a:extLst>
                  <a:ext uri="{0D108BD9-81ED-4DB2-BD59-A6C34878D82A}">
                    <a16:rowId xmlns:a16="http://schemas.microsoft.com/office/drawing/2014/main" val="4206616183"/>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3856" y="740220"/>
            <a:ext cx="288000" cy="288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2909" y="760240"/>
            <a:ext cx="288000" cy="288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8154308" y="730793"/>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que 4" descr="Fermer avec un remplissage uni">
            <a:extLst>
              <a:ext uri="{FF2B5EF4-FFF2-40B4-BE49-F238E27FC236}">
                <a16:creationId xmlns:a16="http://schemas.microsoft.com/office/drawing/2014/main" id="{2DB2F181-CE45-2E8F-45DA-51C47F718E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74219" y="1370994"/>
            <a:ext cx="360000" cy="360000"/>
          </a:xfrm>
          <a:prstGeom prst="rect">
            <a:avLst/>
          </a:prstGeom>
        </p:spPr>
      </p:pic>
      <p:pic>
        <p:nvPicPr>
          <p:cNvPr id="15" name="Graphique 4" descr="Fermer avec un remplissage uni">
            <a:extLst>
              <a:ext uri="{FF2B5EF4-FFF2-40B4-BE49-F238E27FC236}">
                <a16:creationId xmlns:a16="http://schemas.microsoft.com/office/drawing/2014/main" id="{92A3E184-C455-9359-DD1F-63EA66B820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0416" y="5035255"/>
            <a:ext cx="360000" cy="360000"/>
          </a:xfrm>
          <a:prstGeom prst="rect">
            <a:avLst/>
          </a:prstGeom>
        </p:spPr>
      </p:pic>
      <p:pic>
        <p:nvPicPr>
          <p:cNvPr id="16" name="Graphique 4" descr="Fermer avec un remplissage uni">
            <a:extLst>
              <a:ext uri="{FF2B5EF4-FFF2-40B4-BE49-F238E27FC236}">
                <a16:creationId xmlns:a16="http://schemas.microsoft.com/office/drawing/2014/main" id="{E5A3DBDD-1E89-E955-2CA5-4B22C61EE5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74320" y="2304395"/>
            <a:ext cx="360000" cy="360000"/>
          </a:xfrm>
          <a:prstGeom prst="rect">
            <a:avLst/>
          </a:prstGeom>
        </p:spPr>
      </p:pic>
      <p:pic>
        <p:nvPicPr>
          <p:cNvPr id="17" name="Graphique 4" descr="Fermer avec un remplissage uni">
            <a:extLst>
              <a:ext uri="{FF2B5EF4-FFF2-40B4-BE49-F238E27FC236}">
                <a16:creationId xmlns:a16="http://schemas.microsoft.com/office/drawing/2014/main" id="{7017B50A-5B49-3245-15B0-CBB5D5FCBF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0416" y="3081862"/>
            <a:ext cx="360000" cy="360000"/>
          </a:xfrm>
          <a:prstGeom prst="rect">
            <a:avLst/>
          </a:prstGeom>
        </p:spPr>
      </p:pic>
      <p:pic>
        <p:nvPicPr>
          <p:cNvPr id="18" name="Graphique 17" descr="Coche avec un remplissage uni">
            <a:extLst>
              <a:ext uri="{FF2B5EF4-FFF2-40B4-BE49-F238E27FC236}">
                <a16:creationId xmlns:a16="http://schemas.microsoft.com/office/drawing/2014/main" id="{F863ABAF-5BBE-740A-4782-FC3E97E8AC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11694" y="4018796"/>
            <a:ext cx="360000" cy="360000"/>
          </a:xfrm>
          <a:prstGeom prst="rect">
            <a:avLst/>
          </a:prstGeom>
        </p:spPr>
      </p:pic>
      <p:grpSp>
        <p:nvGrpSpPr>
          <p:cNvPr id="2" name="Groupe 1">
            <a:extLst>
              <a:ext uri="{FF2B5EF4-FFF2-40B4-BE49-F238E27FC236}">
                <a16:creationId xmlns:a16="http://schemas.microsoft.com/office/drawing/2014/main" id="{35DDF20C-A24F-4BE2-F450-97422F0F0292}"/>
              </a:ext>
            </a:extLst>
          </p:cNvPr>
          <p:cNvGrpSpPr>
            <a:grpSpLocks noChangeAspect="1"/>
          </p:cNvGrpSpPr>
          <p:nvPr/>
        </p:nvGrpSpPr>
        <p:grpSpPr>
          <a:xfrm>
            <a:off x="131974" y="196534"/>
            <a:ext cx="954396" cy="954396"/>
            <a:chOff x="6263371" y="3103999"/>
            <a:chExt cx="1123950" cy="1123950"/>
          </a:xfrm>
        </p:grpSpPr>
        <p:sp>
          <p:nvSpPr>
            <p:cNvPr id="3" name="Ellipse 2">
              <a:extLst>
                <a:ext uri="{FF2B5EF4-FFF2-40B4-BE49-F238E27FC236}">
                  <a16:creationId xmlns:a16="http://schemas.microsoft.com/office/drawing/2014/main" id="{D409D0D6-6F40-E463-71EB-FED811ECA619}"/>
                </a:ext>
              </a:extLst>
            </p:cNvPr>
            <p:cNvSpPr/>
            <p:nvPr/>
          </p:nvSpPr>
          <p:spPr>
            <a:xfrm>
              <a:off x="6400783" y="3234432"/>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원형: 비어 있음 253">
              <a:extLst>
                <a:ext uri="{FF2B5EF4-FFF2-40B4-BE49-F238E27FC236}">
                  <a16:creationId xmlns:a16="http://schemas.microsoft.com/office/drawing/2014/main" id="{6D066172-2CF0-0644-7D41-7381A2D03861}"/>
                </a:ext>
              </a:extLst>
            </p:cNvPr>
            <p:cNvSpPr/>
            <p:nvPr/>
          </p:nvSpPr>
          <p:spPr>
            <a:xfrm>
              <a:off x="6263371" y="3103999"/>
              <a:ext cx="1123950" cy="1123950"/>
            </a:xfrm>
            <a:prstGeom prst="donut">
              <a:avLst>
                <a:gd name="adj" fmla="val 1566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Graphique 10" descr="Sirène avec un remplissage uni">
              <a:extLst>
                <a:ext uri="{FF2B5EF4-FFF2-40B4-BE49-F238E27FC236}">
                  <a16:creationId xmlns:a16="http://schemas.microsoft.com/office/drawing/2014/main" id="{A758E3C7-F9FA-334C-6E18-F9EC520EB6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48435" y="3337503"/>
              <a:ext cx="553821" cy="553821"/>
            </a:xfrm>
            <a:prstGeom prst="rect">
              <a:avLst/>
            </a:prstGeom>
          </p:spPr>
        </p:pic>
      </p:grpSp>
    </p:spTree>
    <p:extLst>
      <p:ext uri="{BB962C8B-B14F-4D97-AF65-F5344CB8AC3E}">
        <p14:creationId xmlns:p14="http://schemas.microsoft.com/office/powerpoint/2010/main" val="355146536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BEED4A6-9821-3C7A-4286-6D54BC0CFFEE}"/>
              </a:ext>
            </a:extLst>
          </p:cNvPr>
          <p:cNvGraphicFramePr>
            <a:graphicFrameLocks noGrp="1"/>
          </p:cNvGraphicFramePr>
          <p:nvPr>
            <p:extLst>
              <p:ext uri="{D42A27DB-BD31-4B8C-83A1-F6EECF244321}">
                <p14:modId xmlns:p14="http://schemas.microsoft.com/office/powerpoint/2010/main" val="52719008"/>
              </p:ext>
            </p:extLst>
          </p:nvPr>
        </p:nvGraphicFramePr>
        <p:xfrm>
          <a:off x="182337" y="574835"/>
          <a:ext cx="11827326" cy="4541520"/>
        </p:xfrm>
        <a:graphic>
          <a:graphicData uri="http://schemas.openxmlformats.org/drawingml/2006/table">
            <a:tbl>
              <a:tblPr firstRow="1" bandRow="1">
                <a:tableStyleId>{93296810-A885-4BE3-A3E7-6D5BEEA58F35}</a:tableStyleId>
              </a:tblPr>
              <a:tblGrid>
                <a:gridCol w="7104583">
                  <a:extLst>
                    <a:ext uri="{9D8B030D-6E8A-4147-A177-3AD203B41FA5}">
                      <a16:colId xmlns:a16="http://schemas.microsoft.com/office/drawing/2014/main" val="4073985015"/>
                    </a:ext>
                  </a:extLst>
                </a:gridCol>
                <a:gridCol w="961534">
                  <a:extLst>
                    <a:ext uri="{9D8B030D-6E8A-4147-A177-3AD203B41FA5}">
                      <a16:colId xmlns:a16="http://schemas.microsoft.com/office/drawing/2014/main" val="3335820330"/>
                    </a:ext>
                  </a:extLst>
                </a:gridCol>
                <a:gridCol w="3761209">
                  <a:extLst>
                    <a:ext uri="{9D8B030D-6E8A-4147-A177-3AD203B41FA5}">
                      <a16:colId xmlns:a16="http://schemas.microsoft.com/office/drawing/2014/main" val="1165549010"/>
                    </a:ext>
                  </a:extLst>
                </a:gridCol>
              </a:tblGrid>
              <a:tr h="590701">
                <a:tc>
                  <a:txBody>
                    <a:bodyPr/>
                    <a:lstStyle/>
                    <a:p>
                      <a:r>
                        <a:rPr lang="fr-FR" sz="2000"/>
                        <a:t>            4/ Système de diligence raisonnée et rapportage </a:t>
                      </a:r>
                      <a:r>
                        <a:rPr lang="fr-FR" sz="1800" b="0"/>
                        <a:t>(cf. art. 12)</a:t>
                      </a:r>
                      <a:endParaRPr lang="fr-FR" sz="2000" b="0"/>
                    </a:p>
                  </a:txBody>
                  <a:tcPr anchor="ctr">
                    <a:solidFill>
                      <a:srgbClr val="09577C"/>
                    </a:solidFill>
                  </a:tcPr>
                </a:tc>
                <a:tc>
                  <a:txBody>
                    <a:bodyPr/>
                    <a:lstStyle/>
                    <a:p>
                      <a:endParaRPr lang="fr-FR"/>
                    </a:p>
                  </a:txBody>
                  <a:tcPr anchor="ctr">
                    <a:solidFill>
                      <a:srgbClr val="09577C"/>
                    </a:solidFill>
                  </a:tcPr>
                </a:tc>
                <a:tc>
                  <a:txBody>
                    <a:bodyPr/>
                    <a:lstStyle/>
                    <a:p>
                      <a:pPr algn="ctr"/>
                      <a:r>
                        <a:rPr lang="fr-FR" err="1"/>
                        <a:t>Recomandations</a:t>
                      </a:r>
                      <a:endParaRPr lang="fr-FR"/>
                    </a:p>
                  </a:txBody>
                  <a:tcPr anchor="ctr">
                    <a:solidFill>
                      <a:srgbClr val="09577C"/>
                    </a:solidFill>
                  </a:tcPr>
                </a:tc>
                <a:extLst>
                  <a:ext uri="{0D108BD9-81ED-4DB2-BD59-A6C34878D82A}">
                    <a16:rowId xmlns:a16="http://schemas.microsoft.com/office/drawing/2014/main" val="3358677102"/>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fr-FR" sz="1600">
                          <a:latin typeface="Arial" panose="020B0604020202020204" pitchFamily="34" charset="0"/>
                          <a:cs typeface="Arial" panose="020B0604020202020204" pitchFamily="34" charset="0"/>
                        </a:rPr>
                        <a:t>Elaboration des procédures de collecte d’information, évaluation et atténuation du risque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marL="0" marR="0" lvl="0" indent="0" algn="l">
                        <a:lnSpc>
                          <a:spcPct val="100000"/>
                        </a:lnSpc>
                        <a:spcBef>
                          <a:spcPts val="0"/>
                        </a:spcBef>
                        <a:spcAft>
                          <a:spcPts val="0"/>
                        </a:spcAft>
                      </a:pPr>
                      <a:r>
                        <a:rPr lang="fr-FR" sz="1600">
                          <a:latin typeface="Arial"/>
                          <a:cs typeface="Arial"/>
                        </a:rPr>
                        <a:t>Détailler le §3.1 du référentiel et actualiser l’annexe 3 avec les nouvelles exigences du RDUE (absence de déforestation notamment)</a:t>
                      </a:r>
                      <a:endParaRPr lang="en-US" sz="1600" b="0" i="0" u="none" strike="noStrike" noProof="0">
                        <a:solidFill>
                          <a:srgbClr val="000000"/>
                        </a:solidFill>
                        <a:latin typeface="Arial"/>
                        <a:cs typeface="Arial"/>
                      </a:endParaRPr>
                    </a:p>
                  </a:txBody>
                  <a:tcPr marL="90000" anchor="ctr"/>
                </a:tc>
                <a:extLst>
                  <a:ext uri="{0D108BD9-81ED-4DB2-BD59-A6C34878D82A}">
                    <a16:rowId xmlns:a16="http://schemas.microsoft.com/office/drawing/2014/main" val="6584524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latin typeface="Arial" panose="020B0604020202020204" pitchFamily="34" charset="0"/>
                          <a:cs typeface="Arial" panose="020B0604020202020204" pitchFamily="34" charset="0"/>
                        </a:rPr>
                        <a:t>Réexamen et mise à jour des procédures au moins une fois par an et enregistrement de ces mises à jour dans un registre</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a:cs typeface="Arial"/>
                        </a:rPr>
                        <a:t>Revoir la section F du référentiel (plus d’obligation de faire évaluer le SDR). Et à intégrer dans la section 3</a:t>
                      </a:r>
                    </a:p>
                  </a:txBody>
                  <a:tcPr marL="90000" anchor="ctr"/>
                </a:tc>
                <a:extLst>
                  <a:ext uri="{0D108BD9-81ED-4DB2-BD59-A6C34878D82A}">
                    <a16:rowId xmlns:a16="http://schemas.microsoft.com/office/drawing/2014/main" val="2421426640"/>
                  </a:ext>
                </a:extLst>
              </a:tr>
              <a:tr h="370840">
                <a:tc>
                  <a:txBody>
                    <a:bodyPr/>
                    <a:lstStyle/>
                    <a:p>
                      <a:pPr marL="0" marR="0" lvl="0" indent="0" algn="l">
                        <a:lnSpc>
                          <a:spcPct val="100000"/>
                        </a:lnSpc>
                        <a:spcBef>
                          <a:spcPts val="0"/>
                        </a:spcBef>
                        <a:spcAft>
                          <a:spcPts val="0"/>
                        </a:spcAft>
                        <a:buNone/>
                      </a:pPr>
                      <a:r>
                        <a:rPr lang="fr-FR" sz="1600" b="0" u="none" strike="noStrike" noProof="0">
                          <a:latin typeface="Arial" panose="020B0604020202020204" pitchFamily="34" charset="0"/>
                          <a:cs typeface="Arial" panose="020B0604020202020204" pitchFamily="34" charset="0"/>
                        </a:rPr>
                        <a:t>Production annuelle d’un rapport public sur le système de diligence raisonnée et les mesures prises pour s'acquitter de ses obligations (non PME)</a:t>
                      </a:r>
                      <a:endParaRPr lang="en-US"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a:cs typeface="Arial"/>
                        </a:rPr>
                        <a:t>Nouveau - à intégrer dans la section 3 du référentiel. Etendre cette section au mode de rapportage.</a:t>
                      </a:r>
                    </a:p>
                  </a:txBody>
                  <a:tcPr marL="90000" anchor="ctr"/>
                </a:tc>
                <a:extLst>
                  <a:ext uri="{0D108BD9-81ED-4DB2-BD59-A6C34878D82A}">
                    <a16:rowId xmlns:a16="http://schemas.microsoft.com/office/drawing/2014/main" val="2822072798"/>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fr-FR" sz="1600">
                          <a:latin typeface="Arial"/>
                          <a:cs typeface="Arial"/>
                        </a:rPr>
                        <a:t>Conservation pendant au moins 5 ans après mise en marché ou exportation des informations collectées dans le cadre de la diligence raisonnée </a:t>
                      </a:r>
                      <a:endParaRPr lang="fr-FR" sz="1600">
                        <a:latin typeface="Arial" panose="020B0604020202020204" pitchFamily="34" charset="0"/>
                        <a:cs typeface="Arial" panose="020B0604020202020204" pitchFamily="34" charset="0"/>
                      </a:endParaRP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r>
                        <a:rPr lang="fr-FR" sz="1600">
                          <a:latin typeface="Arial" panose="020B0604020202020204" pitchFamily="34" charset="0"/>
                          <a:cs typeface="Arial" panose="020B0604020202020204" pitchFamily="34" charset="0"/>
                        </a:rPr>
                        <a:t>Couvert dans la section 3 du référentiel</a:t>
                      </a:r>
                    </a:p>
                  </a:txBody>
                  <a:tcPr marL="90000" anchor="ctr"/>
                </a:tc>
                <a:extLst>
                  <a:ext uri="{0D108BD9-81ED-4DB2-BD59-A6C34878D82A}">
                    <a16:rowId xmlns:a16="http://schemas.microsoft.com/office/drawing/2014/main" val="3638854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effectLst/>
                          <a:latin typeface="Arial"/>
                          <a:cs typeface="Arial"/>
                        </a:rPr>
                        <a:t>Communication de toutes les informations nécessaires à la diligence raisonnée aux acteurs aval de la chaîne d’approvisionnement</a:t>
                      </a:r>
                    </a:p>
                  </a:txBody>
                  <a:tcPr marL="90000" anchor="ctr"/>
                </a:tc>
                <a:tc>
                  <a:txBody>
                    <a:bodyPr/>
                    <a:lstStyle/>
                    <a:p>
                      <a:endParaRPr lang="fr-FR" sz="1600">
                        <a:latin typeface="Arial" panose="020B0604020202020204" pitchFamily="34" charset="0"/>
                        <a:cs typeface="Arial" panose="020B0604020202020204" pitchFamily="34" charset="0"/>
                      </a:endParaRPr>
                    </a:p>
                  </a:txBody>
                  <a:tcPr marL="90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latin typeface="Arial" panose="020B0604020202020204" pitchFamily="34" charset="0"/>
                          <a:cs typeface="Arial" panose="020B0604020202020204" pitchFamily="34" charset="0"/>
                        </a:rPr>
                        <a:t>A ajouter pour la partie aval, dans la section 3 du référentiel</a:t>
                      </a:r>
                    </a:p>
                  </a:txBody>
                  <a:tcPr marL="90000" anchor="ctr"/>
                </a:tc>
                <a:extLst>
                  <a:ext uri="{0D108BD9-81ED-4DB2-BD59-A6C34878D82A}">
                    <a16:rowId xmlns:a16="http://schemas.microsoft.com/office/drawing/2014/main" val="4206616183"/>
                  </a:ext>
                </a:extLst>
              </a:tr>
            </a:tbl>
          </a:graphicData>
        </a:graphic>
      </p:graphicFrame>
      <p:pic>
        <p:nvPicPr>
          <p:cNvPr id="6" name="Graphique 5" descr="Coche avec un remplissage uni">
            <a:extLst>
              <a:ext uri="{FF2B5EF4-FFF2-40B4-BE49-F238E27FC236}">
                <a16:creationId xmlns:a16="http://schemas.microsoft.com/office/drawing/2014/main" id="{9FEFD043-A54C-B1D2-14F7-FEFBDD7A65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2673" y="690419"/>
            <a:ext cx="288000" cy="288000"/>
          </a:xfrm>
          <a:prstGeom prst="rect">
            <a:avLst/>
          </a:prstGeom>
        </p:spPr>
      </p:pic>
      <p:pic>
        <p:nvPicPr>
          <p:cNvPr id="8" name="Graphique 7" descr="Fermer avec un remplissage uni">
            <a:extLst>
              <a:ext uri="{FF2B5EF4-FFF2-40B4-BE49-F238E27FC236}">
                <a16:creationId xmlns:a16="http://schemas.microsoft.com/office/drawing/2014/main" id="{7AADC21C-103C-7907-FD62-7953B3ADA7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0996" y="710439"/>
            <a:ext cx="288000" cy="288000"/>
          </a:xfrm>
          <a:prstGeom prst="rect">
            <a:avLst/>
          </a:prstGeom>
        </p:spPr>
      </p:pic>
      <p:cxnSp>
        <p:nvCxnSpPr>
          <p:cNvPr id="10" name="Connecteur droit 9">
            <a:extLst>
              <a:ext uri="{FF2B5EF4-FFF2-40B4-BE49-F238E27FC236}">
                <a16:creationId xmlns:a16="http://schemas.microsoft.com/office/drawing/2014/main" id="{689A4C06-2352-F2D2-9BE2-993D68523182}"/>
              </a:ext>
            </a:extLst>
          </p:cNvPr>
          <p:cNvCxnSpPr/>
          <p:nvPr/>
        </p:nvCxnSpPr>
        <p:spPr>
          <a:xfrm flipH="1">
            <a:off x="7692395" y="690419"/>
            <a:ext cx="200025" cy="36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que 4" descr="Fermer avec un remplissage uni">
            <a:extLst>
              <a:ext uri="{FF2B5EF4-FFF2-40B4-BE49-F238E27FC236}">
                <a16:creationId xmlns:a16="http://schemas.microsoft.com/office/drawing/2014/main" id="{7BE5C37F-BEFF-A4FC-C09A-D950F39872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4126" y="1625254"/>
            <a:ext cx="360000" cy="360000"/>
          </a:xfrm>
          <a:prstGeom prst="rect">
            <a:avLst/>
          </a:prstGeom>
        </p:spPr>
      </p:pic>
      <p:pic>
        <p:nvPicPr>
          <p:cNvPr id="9" name="Graphique 2" descr="Fermer avec un remplissage uni">
            <a:extLst>
              <a:ext uri="{FF2B5EF4-FFF2-40B4-BE49-F238E27FC236}">
                <a16:creationId xmlns:a16="http://schemas.microsoft.com/office/drawing/2014/main" id="{CD92BD7B-0196-92BA-6E34-DD480DB268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4126" y="3405132"/>
            <a:ext cx="360000" cy="360000"/>
          </a:xfrm>
          <a:prstGeom prst="rect">
            <a:avLst/>
          </a:prstGeom>
        </p:spPr>
      </p:pic>
      <p:pic>
        <p:nvPicPr>
          <p:cNvPr id="2" name="Graphique 1" descr="Coche avec un remplissage uni">
            <a:extLst>
              <a:ext uri="{FF2B5EF4-FFF2-40B4-BE49-F238E27FC236}">
                <a16:creationId xmlns:a16="http://schemas.microsoft.com/office/drawing/2014/main" id="{9C506F14-88BC-608A-5D0B-A5C777A8D75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89299" y="4065730"/>
            <a:ext cx="360000" cy="360000"/>
          </a:xfrm>
          <a:prstGeom prst="rect">
            <a:avLst/>
          </a:prstGeom>
        </p:spPr>
      </p:pic>
      <p:pic>
        <p:nvPicPr>
          <p:cNvPr id="12" name="Graphique 11" descr="Fermer avec un remplissage uni">
            <a:extLst>
              <a:ext uri="{FF2B5EF4-FFF2-40B4-BE49-F238E27FC236}">
                <a16:creationId xmlns:a16="http://schemas.microsoft.com/office/drawing/2014/main" id="{A6036393-1DD5-5A25-E038-8B2CF0AFC4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72743" y="2564534"/>
            <a:ext cx="360000" cy="360000"/>
          </a:xfrm>
          <a:prstGeom prst="rect">
            <a:avLst/>
          </a:prstGeom>
        </p:spPr>
      </p:pic>
      <p:grpSp>
        <p:nvGrpSpPr>
          <p:cNvPr id="3" name="Groupe 2">
            <a:extLst>
              <a:ext uri="{FF2B5EF4-FFF2-40B4-BE49-F238E27FC236}">
                <a16:creationId xmlns:a16="http://schemas.microsoft.com/office/drawing/2014/main" id="{642BB763-B8ED-D45D-C298-3A8D8AE1F3BF}"/>
              </a:ext>
            </a:extLst>
          </p:cNvPr>
          <p:cNvGrpSpPr>
            <a:grpSpLocks noChangeAspect="1"/>
          </p:cNvGrpSpPr>
          <p:nvPr/>
        </p:nvGrpSpPr>
        <p:grpSpPr>
          <a:xfrm>
            <a:off x="182337" y="0"/>
            <a:ext cx="954396" cy="954396"/>
            <a:chOff x="9276009" y="2972534"/>
            <a:chExt cx="1123950" cy="1123950"/>
          </a:xfrm>
        </p:grpSpPr>
        <p:sp>
          <p:nvSpPr>
            <p:cNvPr id="11" name="Ellipse 10">
              <a:extLst>
                <a:ext uri="{FF2B5EF4-FFF2-40B4-BE49-F238E27FC236}">
                  <a16:creationId xmlns:a16="http://schemas.microsoft.com/office/drawing/2014/main" id="{15758DD2-D18E-7434-14BD-1BC6CEBA7E13}"/>
                </a:ext>
              </a:extLst>
            </p:cNvPr>
            <p:cNvSpPr/>
            <p:nvPr/>
          </p:nvSpPr>
          <p:spPr>
            <a:xfrm>
              <a:off x="9420336" y="3102967"/>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원형: 비어 있음 254">
              <a:extLst>
                <a:ext uri="{FF2B5EF4-FFF2-40B4-BE49-F238E27FC236}">
                  <a16:creationId xmlns:a16="http://schemas.microsoft.com/office/drawing/2014/main" id="{989DAC5A-5105-3D7F-5251-8C0F6586F1EC}"/>
                </a:ext>
              </a:extLst>
            </p:cNvPr>
            <p:cNvSpPr/>
            <p:nvPr/>
          </p:nvSpPr>
          <p:spPr>
            <a:xfrm>
              <a:off x="9276009" y="2972534"/>
              <a:ext cx="1123950" cy="1123950"/>
            </a:xfrm>
            <a:prstGeom prst="donut">
              <a:avLst>
                <a:gd name="adj" fmla="val 1566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Graphique 14" descr="Travail à distance avec un remplissage uni">
              <a:extLst>
                <a:ext uri="{FF2B5EF4-FFF2-40B4-BE49-F238E27FC236}">
                  <a16:creationId xmlns:a16="http://schemas.microsoft.com/office/drawing/2014/main" id="{DE36FDDD-1894-08B7-BC0B-4A66C8B372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87371" y="3243477"/>
              <a:ext cx="549311" cy="549311"/>
            </a:xfrm>
            <a:prstGeom prst="rect">
              <a:avLst/>
            </a:prstGeom>
          </p:spPr>
        </p:pic>
      </p:grpSp>
      <p:pic>
        <p:nvPicPr>
          <p:cNvPr id="13" name="Graphique 2" descr="Fermer avec un remplissage uni">
            <a:extLst>
              <a:ext uri="{FF2B5EF4-FFF2-40B4-BE49-F238E27FC236}">
                <a16:creationId xmlns:a16="http://schemas.microsoft.com/office/drawing/2014/main" id="{BF7C1283-5D5F-CA35-AAA4-2441C1EF62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67434" y="4655332"/>
            <a:ext cx="360000" cy="360000"/>
          </a:xfrm>
          <a:prstGeom prst="rect">
            <a:avLst/>
          </a:prstGeom>
        </p:spPr>
      </p:pic>
    </p:spTree>
    <p:extLst>
      <p:ext uri="{BB962C8B-B14F-4D97-AF65-F5344CB8AC3E}">
        <p14:creationId xmlns:p14="http://schemas.microsoft.com/office/powerpoint/2010/main" val="321306443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8557B4-5709-06CC-ACB6-CC02FCF00FCD}"/>
              </a:ext>
            </a:extLst>
          </p:cNvPr>
          <p:cNvSpPr txBox="1"/>
          <p:nvPr/>
        </p:nvSpPr>
        <p:spPr>
          <a:xfrm>
            <a:off x="8643938" y="1501856"/>
            <a:ext cx="3071812" cy="4578350"/>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sz="1400" b="1">
                <a:solidFill>
                  <a:schemeClr val="tx1"/>
                </a:solidFill>
                <a:latin typeface="Arial" panose="020B0604020202020204" pitchFamily="34" charset="0"/>
                <a:cs typeface="Arial" panose="020B0604020202020204" pitchFamily="34" charset="0"/>
              </a:rPr>
              <a:t>Concernant le référentiel légalité par pays (annexe 9) : </a:t>
            </a:r>
          </a:p>
          <a:p>
            <a:endParaRPr lang="fr-FR" sz="1400" b="1">
              <a:solidFill>
                <a:schemeClr val="tx1"/>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057FAC5E-3F79-E2DD-6B72-D1A4A26B8F68}"/>
              </a:ext>
            </a:extLst>
          </p:cNvPr>
          <p:cNvSpPr>
            <a:spLocks noGrp="1"/>
          </p:cNvSpPr>
          <p:nvPr>
            <p:ph type="title"/>
          </p:nvPr>
        </p:nvSpPr>
        <p:spPr>
          <a:xfrm>
            <a:off x="1343891" y="493202"/>
            <a:ext cx="9622562" cy="827999"/>
          </a:xfrm>
          <a:noFill/>
          <a:ln>
            <a:noFill/>
          </a:ln>
        </p:spPr>
        <p:txBody>
          <a:bodyPr spcFirstLastPara="1" vert="horz" wrap="square" lIns="0" tIns="0" rIns="0" bIns="0" rtlCol="0" anchor="ctr" anchorCtr="0">
            <a:noAutofit/>
          </a:bodyPr>
          <a:lstStyle/>
          <a:p>
            <a:r>
              <a:rPr lang="fr-FR" dirty="0">
                <a:solidFill>
                  <a:schemeClr val="tx1">
                    <a:lumMod val="75000"/>
                    <a:lumOff val="25000"/>
                  </a:schemeClr>
                </a:solidFill>
                <a:latin typeface="+mn-lt"/>
                <a:ea typeface="+mn-ea"/>
                <a:cs typeface="+mn-cs"/>
              </a:rPr>
              <a:t>Recommandations complémentaires</a:t>
            </a:r>
          </a:p>
        </p:txBody>
      </p:sp>
      <p:sp>
        <p:nvSpPr>
          <p:cNvPr id="3" name="Sous-titre 2">
            <a:extLst>
              <a:ext uri="{FF2B5EF4-FFF2-40B4-BE49-F238E27FC236}">
                <a16:creationId xmlns:a16="http://schemas.microsoft.com/office/drawing/2014/main" id="{C96D3BA6-0A21-08B4-4934-3F3885172C9E}"/>
              </a:ext>
            </a:extLst>
          </p:cNvPr>
          <p:cNvSpPr>
            <a:spLocks noGrp="1"/>
          </p:cNvSpPr>
          <p:nvPr>
            <p:ph type="body" idx="1"/>
          </p:nvPr>
        </p:nvSpPr>
        <p:spPr>
          <a:xfrm>
            <a:off x="8427438" y="2695494"/>
            <a:ext cx="2859687" cy="3254456"/>
          </a:xfrm>
        </p:spPr>
        <p:txBody>
          <a:bodyPr>
            <a:noAutofit/>
          </a:bodyPr>
          <a:lstStyle/>
          <a:p>
            <a:pPr marL="800100" lvl="1" indent="-342900"/>
            <a:r>
              <a:rPr lang="fr-FR" sz="1200" b="1">
                <a:latin typeface="Arial"/>
                <a:cs typeface="Arial"/>
              </a:rPr>
              <a:t>Intégrer un guide d’utilisation </a:t>
            </a:r>
            <a:endParaRPr lang="fr-FR" sz="1200" b="1">
              <a:latin typeface="Arial" panose="020B0604020202020204" pitchFamily="34" charset="0"/>
              <a:cs typeface="Arial" panose="020B0604020202020204" pitchFamily="34" charset="0"/>
            </a:endParaRPr>
          </a:p>
          <a:p>
            <a:pPr marL="800100" lvl="1" indent="-342900"/>
            <a:r>
              <a:rPr lang="fr-FR" sz="1200" b="1">
                <a:latin typeface="Arial"/>
                <a:cs typeface="Arial"/>
              </a:rPr>
              <a:t>Compléter et mettre à jou</a:t>
            </a:r>
            <a:r>
              <a:rPr lang="fr-FR" sz="1200">
                <a:latin typeface="Arial"/>
                <a:cs typeface="Arial"/>
              </a:rPr>
              <a:t>r la </a:t>
            </a:r>
            <a:r>
              <a:rPr lang="fr-FR" sz="1200" b="1">
                <a:latin typeface="Arial"/>
                <a:cs typeface="Arial"/>
              </a:rPr>
              <a:t>liste des documents légaux </a:t>
            </a:r>
            <a:r>
              <a:rPr lang="fr-FR" sz="1200">
                <a:latin typeface="Arial"/>
                <a:cs typeface="Arial"/>
              </a:rPr>
              <a:t>à </a:t>
            </a:r>
            <a:r>
              <a:rPr lang="fr-FR" sz="1200" b="1">
                <a:latin typeface="Arial"/>
                <a:cs typeface="Arial"/>
              </a:rPr>
              <a:t>collecter/vérifier </a:t>
            </a:r>
            <a:r>
              <a:rPr lang="fr-FR" sz="1200">
                <a:latin typeface="Arial"/>
                <a:cs typeface="Arial"/>
              </a:rPr>
              <a:t>(cf. ateliers)</a:t>
            </a:r>
            <a:endParaRPr lang="fr-FR" sz="120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fr-FR" sz="1200" b="1">
                <a:latin typeface="Arial"/>
                <a:cs typeface="Arial"/>
              </a:rPr>
              <a:t>Ajouter les preuves de non déforestation/dégradatio</a:t>
            </a:r>
            <a:r>
              <a:rPr lang="fr-FR" sz="1200">
                <a:latin typeface="Arial"/>
                <a:cs typeface="Arial"/>
              </a:rPr>
              <a:t>n à collecter/vérifier</a:t>
            </a:r>
          </a:p>
        </p:txBody>
      </p:sp>
      <p:sp>
        <p:nvSpPr>
          <p:cNvPr id="4" name="ZoneTexte 3">
            <a:extLst>
              <a:ext uri="{FF2B5EF4-FFF2-40B4-BE49-F238E27FC236}">
                <a16:creationId xmlns:a16="http://schemas.microsoft.com/office/drawing/2014/main" id="{7AA84A49-DF5D-8510-D6B5-988114A2C55C}"/>
              </a:ext>
            </a:extLst>
          </p:cNvPr>
          <p:cNvSpPr txBox="1"/>
          <p:nvPr/>
        </p:nvSpPr>
        <p:spPr>
          <a:xfrm>
            <a:off x="642937" y="1501856"/>
            <a:ext cx="7672387" cy="4578350"/>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sz="1400" b="1">
                <a:solidFill>
                  <a:schemeClr val="tx1"/>
                </a:solidFill>
                <a:latin typeface="Arial" panose="020B0604020202020204" pitchFamily="34" charset="0"/>
                <a:cs typeface="Arial" panose="020B0604020202020204" pitchFamily="34" charset="0"/>
              </a:rPr>
              <a:t>Concernant le référentiel de diligence raisonnée:</a:t>
            </a:r>
          </a:p>
          <a:p>
            <a:endParaRPr lang="fr-FR" sz="1400" b="1">
              <a:solidFill>
                <a:schemeClr val="tx1"/>
              </a:solidFill>
              <a:latin typeface="Arial" panose="020B0604020202020204" pitchFamily="34" charset="0"/>
              <a:cs typeface="Arial" panose="020B0604020202020204" pitchFamily="34" charset="0"/>
            </a:endParaRPr>
          </a:p>
        </p:txBody>
      </p:sp>
      <p:sp>
        <p:nvSpPr>
          <p:cNvPr id="8" name="Sous-titre 2">
            <a:extLst>
              <a:ext uri="{FF2B5EF4-FFF2-40B4-BE49-F238E27FC236}">
                <a16:creationId xmlns:a16="http://schemas.microsoft.com/office/drawing/2014/main" id="{D907D875-C90B-852C-5E06-F474B9DA231A}"/>
              </a:ext>
            </a:extLst>
          </p:cNvPr>
          <p:cNvSpPr txBox="1">
            <a:spLocks/>
          </p:cNvSpPr>
          <p:nvPr/>
        </p:nvSpPr>
        <p:spPr bwMode="gray">
          <a:xfrm>
            <a:off x="476249" y="2038266"/>
            <a:ext cx="7672387" cy="4578350"/>
          </a:xfrm>
          <a:prstGeom prst="rect">
            <a:avLst/>
          </a:prstGeom>
        </p:spPr>
        <p:txBody>
          <a:bodyPr vert="horz" lIns="0" tIns="0" rIns="0" bIns="0" rtlCol="0" anchor="t" anchorCtr="0">
            <a:normAutofit/>
          </a:bodyPr>
          <a:lstStyle>
            <a:lvl1pPr marL="172857" indent="-172857" algn="l" defTabSz="878113" rtl="0" eaLnBrk="1" latinLnBrk="0" hangingPunct="1">
              <a:lnSpc>
                <a:spcPct val="100000"/>
              </a:lnSpc>
              <a:spcBef>
                <a:spcPts val="0"/>
              </a:spcBef>
              <a:spcAft>
                <a:spcPts val="1345"/>
              </a:spcAft>
              <a:buFont typeface="Arial" pitchFamily="34" charset="0"/>
              <a:buChar char="•"/>
              <a:defRPr sz="1248" b="0" i="0" kern="1200">
                <a:solidFill>
                  <a:schemeClr val="tx1"/>
                </a:solidFill>
                <a:latin typeface="+mn-lt"/>
                <a:ea typeface="+mn-ea"/>
                <a:cs typeface="+mn-cs"/>
              </a:defRPr>
            </a:lvl1pPr>
            <a:lvl2pPr marL="570427" indent="-172857" algn="l" defTabSz="878113" rtl="0" eaLnBrk="1" latinLnBrk="0" hangingPunct="1">
              <a:lnSpc>
                <a:spcPct val="100000"/>
              </a:lnSpc>
              <a:spcBef>
                <a:spcPts val="0"/>
              </a:spcBef>
              <a:spcAft>
                <a:spcPts val="1345"/>
              </a:spcAft>
              <a:buSzPct val="70000"/>
              <a:buFont typeface="Arial" pitchFamily="34" charset="0"/>
              <a:buChar char="•"/>
              <a:defRPr sz="1248" kern="1200">
                <a:solidFill>
                  <a:schemeClr val="tx1"/>
                </a:solidFill>
                <a:latin typeface="+mn-lt"/>
                <a:ea typeface="+mn-ea"/>
                <a:cs typeface="+mn-cs"/>
              </a:defRPr>
            </a:lvl2pPr>
            <a:lvl3pPr marL="1002569"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248" kern="1200">
                <a:solidFill>
                  <a:schemeClr val="tx1"/>
                </a:solidFill>
                <a:latin typeface="+mn-lt"/>
                <a:ea typeface="+mn-ea"/>
                <a:cs typeface="+mn-cs"/>
              </a:defRPr>
            </a:lvl3pPr>
            <a:lvl4pPr marL="1417427" indent="-172857" algn="l" defTabSz="878113" rtl="0" eaLnBrk="1" latinLnBrk="0" hangingPunct="1">
              <a:lnSpc>
                <a:spcPct val="100000"/>
              </a:lnSpc>
              <a:spcBef>
                <a:spcPts val="0"/>
              </a:spcBef>
              <a:spcAft>
                <a:spcPts val="1345"/>
              </a:spcAft>
              <a:buSzPct val="60000"/>
              <a:buFont typeface="Arial" panose="020B0604020202020204" pitchFamily="34" charset="0"/>
              <a:buChar char="•"/>
              <a:defRPr sz="1153" kern="1200">
                <a:solidFill>
                  <a:schemeClr val="tx1"/>
                </a:solidFill>
                <a:latin typeface="+mn-lt"/>
                <a:ea typeface="+mn-ea"/>
                <a:cs typeface="+mn-cs"/>
              </a:defRPr>
            </a:lvl4pPr>
            <a:lvl5pPr marL="1832283"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056" kern="1200">
                <a:solidFill>
                  <a:schemeClr val="tx1"/>
                </a:solidFill>
                <a:latin typeface="+mn-lt"/>
                <a:ea typeface="+mn-ea"/>
                <a:cs typeface="+mn-cs"/>
              </a:defRPr>
            </a:lvl5pPr>
            <a:lvl6pPr marL="241481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853867"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292921"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73198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9pPr>
          </a:lstStyle>
          <a:p>
            <a:pPr marL="800100" lvl="1" indent="-342900"/>
            <a:r>
              <a:rPr lang="fr-FR" sz="1200" dirty="0">
                <a:latin typeface="Arial" panose="020B0604020202020204" pitchFamily="34" charset="0"/>
                <a:cs typeface="Arial" panose="020B0604020202020204" pitchFamily="34" charset="0"/>
              </a:rPr>
              <a:t>Mettre à jour les sections A (Introduction) et B (Périmètre) en introduisant notamment la </a:t>
            </a:r>
            <a:r>
              <a:rPr lang="fr-FR" sz="1200" b="1" dirty="0">
                <a:latin typeface="Arial" panose="020B0604020202020204" pitchFamily="34" charset="0"/>
                <a:cs typeface="Arial" panose="020B0604020202020204" pitchFamily="34" charset="0"/>
              </a:rPr>
              <a:t>date seuil retenue</a:t>
            </a:r>
            <a:r>
              <a:rPr lang="fr-FR" sz="1200" dirty="0">
                <a:latin typeface="Arial" panose="020B0604020202020204" pitchFamily="34" charset="0"/>
                <a:cs typeface="Arial" panose="020B0604020202020204" pitchFamily="34" charset="0"/>
              </a:rPr>
              <a:t> pour la définition d’une </a:t>
            </a:r>
            <a:r>
              <a:rPr lang="fr-FR" sz="1200" b="1" dirty="0">
                <a:latin typeface="Arial" panose="020B0604020202020204" pitchFamily="34" charset="0"/>
                <a:cs typeface="Arial" panose="020B0604020202020204" pitchFamily="34" charset="0"/>
              </a:rPr>
              <a:t>déforestation/dégradation forestière</a:t>
            </a:r>
          </a:p>
          <a:p>
            <a:pPr marL="800100" lvl="1" indent="-342900"/>
            <a:r>
              <a:rPr lang="fr-FR" sz="1200" dirty="0">
                <a:latin typeface="Arial" panose="020B0604020202020204" pitchFamily="34" charset="0"/>
                <a:cs typeface="Arial" panose="020B0604020202020204" pitchFamily="34" charset="0"/>
              </a:rPr>
              <a:t>Compléter le glossaire avec les quelques </a:t>
            </a:r>
            <a:r>
              <a:rPr lang="fr-FR" sz="1200" b="1" dirty="0">
                <a:latin typeface="Arial" panose="020B0604020202020204" pitchFamily="34" charset="0"/>
                <a:cs typeface="Arial" panose="020B0604020202020204" pitchFamily="34" charset="0"/>
              </a:rPr>
              <a:t>définitions les plus pertinentes</a:t>
            </a:r>
            <a:r>
              <a:rPr lang="fr-FR" sz="1200" dirty="0">
                <a:latin typeface="Arial" panose="020B0604020202020204" pitchFamily="34" charset="0"/>
                <a:cs typeface="Arial" panose="020B0604020202020204" pitchFamily="34" charset="0"/>
              </a:rPr>
              <a:t> pour le RDUE (forêt naturellement regénérée, plantation, déforestation, dégradation…)</a:t>
            </a:r>
          </a:p>
          <a:p>
            <a:pPr marL="800100" lvl="1" indent="-342900"/>
            <a:r>
              <a:rPr lang="fr-FR" sz="1200" dirty="0">
                <a:solidFill>
                  <a:srgbClr val="212121"/>
                </a:solidFill>
                <a:latin typeface="Arial" panose="020B0604020202020204" pitchFamily="34" charset="0"/>
                <a:cs typeface="Arial" panose="020B0604020202020204" pitchFamily="34" charset="0"/>
              </a:rPr>
              <a:t>Mettre à jour le §4.2 (notamment </a:t>
            </a:r>
            <a:r>
              <a:rPr lang="fr-FR" sz="1200" b="1" dirty="0">
                <a:solidFill>
                  <a:srgbClr val="212121"/>
                </a:solidFill>
                <a:latin typeface="Arial" panose="020B0604020202020204" pitchFamily="34" charset="0"/>
                <a:cs typeface="Arial" panose="020B0604020202020204" pitchFamily="34" charset="0"/>
              </a:rPr>
              <a:t>engagement à fournir la géolocalisation</a:t>
            </a:r>
            <a:r>
              <a:rPr lang="fr-FR" sz="1200" dirty="0">
                <a:solidFill>
                  <a:srgbClr val="212121"/>
                </a:solidFill>
                <a:latin typeface="Arial" panose="020B0604020202020204" pitchFamily="34" charset="0"/>
                <a:cs typeface="Arial" panose="020B0604020202020204" pitchFamily="34" charset="0"/>
              </a:rPr>
              <a:t>) et </a:t>
            </a:r>
            <a:r>
              <a:rPr lang="fr-FR" sz="1200" b="1" dirty="0">
                <a:solidFill>
                  <a:srgbClr val="212121"/>
                </a:solidFill>
                <a:latin typeface="Arial" panose="020B0604020202020204" pitchFamily="34" charset="0"/>
                <a:cs typeface="Arial" panose="020B0604020202020204" pitchFamily="34" charset="0"/>
              </a:rPr>
              <a:t>annexes associées </a:t>
            </a:r>
            <a:r>
              <a:rPr lang="fr-FR" sz="1200" dirty="0">
                <a:solidFill>
                  <a:srgbClr val="212121"/>
                </a:solidFill>
                <a:latin typeface="Arial" panose="020B0604020202020204" pitchFamily="34" charset="0"/>
                <a:cs typeface="Arial" panose="020B0604020202020204" pitchFamily="34" charset="0"/>
              </a:rPr>
              <a:t>si besoin</a:t>
            </a:r>
          </a:p>
          <a:p>
            <a:pPr marL="800100" lvl="1" indent="-342900"/>
            <a:r>
              <a:rPr lang="fr-FR" sz="1200" dirty="0">
                <a:solidFill>
                  <a:srgbClr val="212121"/>
                </a:solidFill>
                <a:latin typeface="Arial" panose="020B0604020202020204" pitchFamily="34" charset="0"/>
                <a:cs typeface="Arial" panose="020B0604020202020204" pitchFamily="34" charset="0"/>
              </a:rPr>
              <a:t>Scinder la section 6 en deux sections:</a:t>
            </a:r>
            <a:r>
              <a:rPr lang="fr-FR" sz="1200" b="1" dirty="0">
                <a:solidFill>
                  <a:srgbClr val="212121"/>
                </a:solidFill>
                <a:latin typeface="Arial" panose="020B0604020202020204" pitchFamily="34" charset="0"/>
                <a:cs typeface="Arial" panose="020B0604020202020204" pitchFamily="34" charset="0"/>
              </a:rPr>
              <a:t> Evaluation </a:t>
            </a:r>
            <a:r>
              <a:rPr lang="fr-FR" sz="1200" dirty="0">
                <a:solidFill>
                  <a:srgbClr val="212121"/>
                </a:solidFill>
                <a:latin typeface="Arial" panose="020B0604020202020204" pitchFamily="34" charset="0"/>
                <a:cs typeface="Arial" panose="020B0604020202020204" pitchFamily="34" charset="0"/>
              </a:rPr>
              <a:t>et </a:t>
            </a:r>
            <a:r>
              <a:rPr lang="fr-FR" sz="1200" b="1" dirty="0">
                <a:solidFill>
                  <a:srgbClr val="212121"/>
                </a:solidFill>
                <a:latin typeface="Arial" panose="020B0604020202020204" pitchFamily="34" charset="0"/>
                <a:cs typeface="Arial" panose="020B0604020202020204" pitchFamily="34" charset="0"/>
              </a:rPr>
              <a:t>Atténuation</a:t>
            </a:r>
            <a:r>
              <a:rPr lang="fr-FR" sz="1200" dirty="0">
                <a:solidFill>
                  <a:srgbClr val="212121"/>
                </a:solidFill>
                <a:latin typeface="Arial" panose="020B0604020202020204" pitchFamily="34" charset="0"/>
                <a:cs typeface="Arial" panose="020B0604020202020204" pitchFamily="34" charset="0"/>
              </a:rPr>
              <a:t> du risque (cf. RDUE)</a:t>
            </a:r>
          </a:p>
          <a:p>
            <a:pPr marL="800100" lvl="1" indent="-342900"/>
            <a:r>
              <a:rPr lang="fr-FR" sz="1200" dirty="0">
                <a:latin typeface="Arial" panose="020B0604020202020204" pitchFamily="34" charset="0"/>
                <a:cs typeface="Arial" panose="020B0604020202020204" pitchFamily="34" charset="0"/>
              </a:rPr>
              <a:t>Dans le §6.3, </a:t>
            </a:r>
            <a:r>
              <a:rPr lang="fr-FR" sz="1200" b="1" dirty="0">
                <a:latin typeface="Arial" panose="020B0604020202020204" pitchFamily="34" charset="0"/>
                <a:cs typeface="Arial" panose="020B0604020202020204" pitchFamily="34" charset="0"/>
              </a:rPr>
              <a:t>mettre en exergue le rôle et les limites de la certification </a:t>
            </a:r>
            <a:r>
              <a:rPr lang="fr-FR" sz="1200" dirty="0">
                <a:latin typeface="Arial" panose="020B0604020202020204" pitchFamily="34" charset="0"/>
                <a:cs typeface="Arial" panose="020B0604020202020204" pitchFamily="34" charset="0"/>
              </a:rPr>
              <a:t>(intrinsèques et vis-à-vis du RDUE: ex. conversion)</a:t>
            </a:r>
            <a:endParaRPr lang="fr-FR" sz="1200" dirty="0">
              <a:solidFill>
                <a:srgbClr val="212121"/>
              </a:solidFill>
              <a:latin typeface="Arial" panose="020B0604020202020204" pitchFamily="34" charset="0"/>
              <a:cs typeface="Arial" panose="020B0604020202020204" pitchFamily="34" charset="0"/>
            </a:endParaRPr>
          </a:p>
          <a:p>
            <a:pPr marL="800100" lvl="1" indent="-342900"/>
            <a:r>
              <a:rPr lang="fr-FR" sz="1200" b="1" dirty="0">
                <a:solidFill>
                  <a:srgbClr val="212121"/>
                </a:solidFill>
                <a:latin typeface="Arial" panose="020B0604020202020204" pitchFamily="34" charset="0"/>
                <a:cs typeface="Arial" panose="020B0604020202020204" pitchFamily="34" charset="0"/>
              </a:rPr>
              <a:t>Mettre à jour l’arbre de décision </a:t>
            </a:r>
            <a:r>
              <a:rPr lang="fr-FR" sz="1200" dirty="0">
                <a:solidFill>
                  <a:srgbClr val="212121"/>
                </a:solidFill>
                <a:latin typeface="Arial" panose="020B0604020202020204" pitchFamily="34" charset="0"/>
                <a:cs typeface="Arial" panose="020B0604020202020204" pitchFamily="34" charset="0"/>
              </a:rPr>
              <a:t>dans la section 6 (exigence zéro déforestation et rôle autorisations FLEGT notamment)</a:t>
            </a:r>
            <a:endParaRPr lang="fr-FR" sz="1200" dirty="0">
              <a:latin typeface="Arial" panose="020B0604020202020204" pitchFamily="34" charset="0"/>
              <a:cs typeface="Arial" panose="020B0604020202020204" pitchFamily="34" charset="0"/>
            </a:endParaRPr>
          </a:p>
          <a:p>
            <a:pPr marL="800100" lvl="1" indent="-342900"/>
            <a:r>
              <a:rPr lang="fr-FR" sz="1200" dirty="0">
                <a:latin typeface="Arial" panose="020B0604020202020204" pitchFamily="34" charset="0"/>
                <a:cs typeface="Arial" panose="020B0604020202020204" pitchFamily="34" charset="0"/>
              </a:rPr>
              <a:t>Réviser la liste de </a:t>
            </a:r>
            <a:r>
              <a:rPr lang="fr-FR" sz="1200" b="1" dirty="0">
                <a:latin typeface="Arial" panose="020B0604020202020204" pitchFamily="34" charset="0"/>
                <a:cs typeface="Arial" panose="020B0604020202020204" pitchFamily="34" charset="0"/>
              </a:rPr>
              <a:t>liens vers les documents officiels </a:t>
            </a:r>
            <a:r>
              <a:rPr lang="fr-FR" sz="1200" dirty="0">
                <a:latin typeface="Arial" panose="020B0604020202020204" pitchFamily="34" charset="0"/>
                <a:cs typeface="Arial" panose="020B0604020202020204" pitchFamily="34" charset="0"/>
              </a:rPr>
              <a:t>pertinents (FAQ, lignes directrices de la CE sur le RDUE...)</a:t>
            </a:r>
            <a:br>
              <a:rPr lang="fr-FR" sz="1200" dirty="0">
                <a:latin typeface="Arial" panose="020B0604020202020204" pitchFamily="34" charset="0"/>
                <a:cs typeface="Arial" panose="020B0604020202020204" pitchFamily="34" charset="0"/>
              </a:rPr>
            </a:b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93366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7FAC5E-3F79-E2DD-6B72-D1A4A26B8F68}"/>
              </a:ext>
            </a:extLst>
          </p:cNvPr>
          <p:cNvSpPr>
            <a:spLocks noGrp="1"/>
          </p:cNvSpPr>
          <p:nvPr>
            <p:ph type="title"/>
          </p:nvPr>
        </p:nvSpPr>
        <p:spPr>
          <a:xfrm>
            <a:off x="1343891" y="493202"/>
            <a:ext cx="9622562" cy="827999"/>
          </a:xfrm>
          <a:noFill/>
          <a:ln>
            <a:noFill/>
          </a:ln>
        </p:spPr>
        <p:txBody>
          <a:bodyPr spcFirstLastPara="1" vert="horz" wrap="square" lIns="0" tIns="0" rIns="0" bIns="0" rtlCol="0" anchor="ctr" anchorCtr="0">
            <a:noAutofit/>
          </a:bodyPr>
          <a:lstStyle/>
          <a:p>
            <a:r>
              <a:rPr lang="fr-FR">
                <a:solidFill>
                  <a:schemeClr val="tx1">
                    <a:lumMod val="75000"/>
                    <a:lumOff val="25000"/>
                  </a:schemeClr>
                </a:solidFill>
                <a:latin typeface="+mn-lt"/>
                <a:ea typeface="+mn-ea"/>
                <a:cs typeface="+mn-cs"/>
              </a:rPr>
              <a:t>Prochaines étapes:</a:t>
            </a:r>
          </a:p>
        </p:txBody>
      </p:sp>
      <p:sp>
        <p:nvSpPr>
          <p:cNvPr id="4" name="ZoneTexte 3">
            <a:extLst>
              <a:ext uri="{FF2B5EF4-FFF2-40B4-BE49-F238E27FC236}">
                <a16:creationId xmlns:a16="http://schemas.microsoft.com/office/drawing/2014/main" id="{7AA84A49-DF5D-8510-D6B5-988114A2C55C}"/>
              </a:ext>
            </a:extLst>
          </p:cNvPr>
          <p:cNvSpPr txBox="1"/>
          <p:nvPr/>
        </p:nvSpPr>
        <p:spPr>
          <a:xfrm>
            <a:off x="265176" y="4642636"/>
            <a:ext cx="11269484" cy="1184694"/>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400" b="1">
              <a:solidFill>
                <a:schemeClr val="tx1"/>
              </a:solidFill>
              <a:latin typeface="Arial" panose="020B0604020202020204" pitchFamily="34" charset="0"/>
              <a:cs typeface="Arial" panose="020B0604020202020204" pitchFamily="34" charset="0"/>
            </a:endParaRPr>
          </a:p>
        </p:txBody>
      </p:sp>
      <p:sp>
        <p:nvSpPr>
          <p:cNvPr id="8" name="Sous-titre 2">
            <a:extLst>
              <a:ext uri="{FF2B5EF4-FFF2-40B4-BE49-F238E27FC236}">
                <a16:creationId xmlns:a16="http://schemas.microsoft.com/office/drawing/2014/main" id="{D907D875-C90B-852C-5E06-F474B9DA231A}"/>
              </a:ext>
            </a:extLst>
          </p:cNvPr>
          <p:cNvSpPr txBox="1">
            <a:spLocks/>
          </p:cNvSpPr>
          <p:nvPr/>
        </p:nvSpPr>
        <p:spPr bwMode="gray">
          <a:xfrm>
            <a:off x="476249" y="2038266"/>
            <a:ext cx="7672387" cy="4578350"/>
          </a:xfrm>
          <a:prstGeom prst="rect">
            <a:avLst/>
          </a:prstGeom>
        </p:spPr>
        <p:txBody>
          <a:bodyPr vert="horz" lIns="0" tIns="0" rIns="0" bIns="0" rtlCol="0" anchor="t" anchorCtr="0">
            <a:normAutofit/>
          </a:bodyPr>
          <a:lstStyle>
            <a:lvl1pPr marL="172857" indent="-172857" algn="l" defTabSz="878113" rtl="0" eaLnBrk="1" latinLnBrk="0" hangingPunct="1">
              <a:lnSpc>
                <a:spcPct val="100000"/>
              </a:lnSpc>
              <a:spcBef>
                <a:spcPts val="0"/>
              </a:spcBef>
              <a:spcAft>
                <a:spcPts val="1345"/>
              </a:spcAft>
              <a:buFont typeface="Arial" pitchFamily="34" charset="0"/>
              <a:buChar char="•"/>
              <a:defRPr sz="1248" b="0" i="0" kern="1200">
                <a:solidFill>
                  <a:schemeClr val="tx1"/>
                </a:solidFill>
                <a:latin typeface="+mn-lt"/>
                <a:ea typeface="+mn-ea"/>
                <a:cs typeface="+mn-cs"/>
              </a:defRPr>
            </a:lvl1pPr>
            <a:lvl2pPr marL="570427" indent="-172857" algn="l" defTabSz="878113" rtl="0" eaLnBrk="1" latinLnBrk="0" hangingPunct="1">
              <a:lnSpc>
                <a:spcPct val="100000"/>
              </a:lnSpc>
              <a:spcBef>
                <a:spcPts val="0"/>
              </a:spcBef>
              <a:spcAft>
                <a:spcPts val="1345"/>
              </a:spcAft>
              <a:buSzPct val="70000"/>
              <a:buFont typeface="Arial" pitchFamily="34" charset="0"/>
              <a:buChar char="•"/>
              <a:defRPr sz="1248" kern="1200">
                <a:solidFill>
                  <a:schemeClr val="tx1"/>
                </a:solidFill>
                <a:latin typeface="+mn-lt"/>
                <a:ea typeface="+mn-ea"/>
                <a:cs typeface="+mn-cs"/>
              </a:defRPr>
            </a:lvl2pPr>
            <a:lvl3pPr marL="1002569"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248" kern="1200">
                <a:solidFill>
                  <a:schemeClr val="tx1"/>
                </a:solidFill>
                <a:latin typeface="+mn-lt"/>
                <a:ea typeface="+mn-ea"/>
                <a:cs typeface="+mn-cs"/>
              </a:defRPr>
            </a:lvl3pPr>
            <a:lvl4pPr marL="1417427" indent="-172857" algn="l" defTabSz="878113" rtl="0" eaLnBrk="1" latinLnBrk="0" hangingPunct="1">
              <a:lnSpc>
                <a:spcPct val="100000"/>
              </a:lnSpc>
              <a:spcBef>
                <a:spcPts val="0"/>
              </a:spcBef>
              <a:spcAft>
                <a:spcPts val="1345"/>
              </a:spcAft>
              <a:buSzPct val="60000"/>
              <a:buFont typeface="Arial" panose="020B0604020202020204" pitchFamily="34" charset="0"/>
              <a:buChar char="•"/>
              <a:defRPr sz="1153" kern="1200">
                <a:solidFill>
                  <a:schemeClr val="tx1"/>
                </a:solidFill>
                <a:latin typeface="+mn-lt"/>
                <a:ea typeface="+mn-ea"/>
                <a:cs typeface="+mn-cs"/>
              </a:defRPr>
            </a:lvl4pPr>
            <a:lvl5pPr marL="1832283" indent="-172857" algn="l" defTabSz="878113" rtl="0" eaLnBrk="1" latinLnBrk="0" hangingPunct="1">
              <a:lnSpc>
                <a:spcPct val="100000"/>
              </a:lnSpc>
              <a:spcBef>
                <a:spcPts val="0"/>
              </a:spcBef>
              <a:spcAft>
                <a:spcPts val="1345"/>
              </a:spcAft>
              <a:buClr>
                <a:schemeClr val="tx2"/>
              </a:buClr>
              <a:buSzPct val="100000"/>
              <a:buFont typeface="Arial" panose="020B0604020202020204" pitchFamily="34" charset="0"/>
              <a:buChar char="-"/>
              <a:defRPr sz="1056" kern="1200">
                <a:solidFill>
                  <a:schemeClr val="tx1"/>
                </a:solidFill>
                <a:latin typeface="+mn-lt"/>
                <a:ea typeface="+mn-ea"/>
                <a:cs typeface="+mn-cs"/>
              </a:defRPr>
            </a:lvl5pPr>
            <a:lvl6pPr marL="241481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853867"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292921"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731980" indent="-219527" algn="l" defTabSz="878113" rtl="0" eaLnBrk="1" latinLnBrk="0" hangingPunct="1">
              <a:spcBef>
                <a:spcPct val="20000"/>
              </a:spcBef>
              <a:buFont typeface="Arial" pitchFamily="34" charset="0"/>
              <a:buChar char="•"/>
              <a:defRPr sz="1921" kern="1200">
                <a:solidFill>
                  <a:schemeClr val="tx1"/>
                </a:solidFill>
                <a:latin typeface="+mn-lt"/>
                <a:ea typeface="+mn-ea"/>
                <a:cs typeface="+mn-cs"/>
              </a:defRPr>
            </a:lvl9pPr>
          </a:lstStyle>
          <a:p>
            <a:pPr marL="800100" lvl="1" indent="-342900"/>
            <a:endParaRPr lang="fr-FR" sz="1200">
              <a:latin typeface="Arial" panose="020B0604020202020204" pitchFamily="34" charset="0"/>
              <a:cs typeface="Arial" panose="020B0604020202020204" pitchFamily="34" charset="0"/>
            </a:endParaRPr>
          </a:p>
        </p:txBody>
      </p:sp>
      <p:sp>
        <p:nvSpPr>
          <p:cNvPr id="12" name="Chevron 31">
            <a:extLst>
              <a:ext uri="{FF2B5EF4-FFF2-40B4-BE49-F238E27FC236}">
                <a16:creationId xmlns:a16="http://schemas.microsoft.com/office/drawing/2014/main" id="{04796EB7-CFB0-DDEA-68C6-6833842CD9AC}"/>
              </a:ext>
            </a:extLst>
          </p:cNvPr>
          <p:cNvSpPr/>
          <p:nvPr/>
        </p:nvSpPr>
        <p:spPr>
          <a:xfrm>
            <a:off x="2712606" y="1503464"/>
            <a:ext cx="1494398"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MAI</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sp>
        <p:nvSpPr>
          <p:cNvPr id="13" name="Chevron 32">
            <a:extLst>
              <a:ext uri="{FF2B5EF4-FFF2-40B4-BE49-F238E27FC236}">
                <a16:creationId xmlns:a16="http://schemas.microsoft.com/office/drawing/2014/main" id="{A35D900E-74BD-6DDA-4C76-EF4892F9DBC8}"/>
              </a:ext>
            </a:extLst>
          </p:cNvPr>
          <p:cNvSpPr/>
          <p:nvPr/>
        </p:nvSpPr>
        <p:spPr>
          <a:xfrm>
            <a:off x="4177774" y="1503464"/>
            <a:ext cx="1494398"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JUIN</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sp>
        <p:nvSpPr>
          <p:cNvPr id="14" name="Chevron 46">
            <a:extLst>
              <a:ext uri="{FF2B5EF4-FFF2-40B4-BE49-F238E27FC236}">
                <a16:creationId xmlns:a16="http://schemas.microsoft.com/office/drawing/2014/main" id="{C2826F40-9341-6231-BCD6-B291C2BB2FB9}"/>
              </a:ext>
            </a:extLst>
          </p:cNvPr>
          <p:cNvSpPr/>
          <p:nvPr/>
        </p:nvSpPr>
        <p:spPr>
          <a:xfrm>
            <a:off x="5642942" y="1503464"/>
            <a:ext cx="1494398"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JUILLET</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cxnSp>
        <p:nvCxnSpPr>
          <p:cNvPr id="18" name="Connecteur droit avec flèche 17">
            <a:extLst>
              <a:ext uri="{FF2B5EF4-FFF2-40B4-BE49-F238E27FC236}">
                <a16:creationId xmlns:a16="http://schemas.microsoft.com/office/drawing/2014/main" id="{CBB0D6DC-4288-E1BB-7409-AD61710020BB}"/>
              </a:ext>
            </a:extLst>
          </p:cNvPr>
          <p:cNvCxnSpPr>
            <a:cxnSpLocks/>
          </p:cNvCxnSpPr>
          <p:nvPr/>
        </p:nvCxnSpPr>
        <p:spPr>
          <a:xfrm>
            <a:off x="2839473" y="2548012"/>
            <a:ext cx="8398503" cy="24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9" name="Organigramme : Connecteur 18">
            <a:extLst>
              <a:ext uri="{FF2B5EF4-FFF2-40B4-BE49-F238E27FC236}">
                <a16:creationId xmlns:a16="http://schemas.microsoft.com/office/drawing/2014/main" id="{7F063CFE-698D-422D-BA34-AF0A2F59C64D}"/>
              </a:ext>
            </a:extLst>
          </p:cNvPr>
          <p:cNvSpPr/>
          <p:nvPr/>
        </p:nvSpPr>
        <p:spPr>
          <a:xfrm>
            <a:off x="3410772" y="2450845"/>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rganigramme : Connecteur 19">
            <a:extLst>
              <a:ext uri="{FF2B5EF4-FFF2-40B4-BE49-F238E27FC236}">
                <a16:creationId xmlns:a16="http://schemas.microsoft.com/office/drawing/2014/main" id="{E4F2C73D-61F6-FA39-CCAD-4972C363DCB1}"/>
              </a:ext>
            </a:extLst>
          </p:cNvPr>
          <p:cNvSpPr/>
          <p:nvPr/>
        </p:nvSpPr>
        <p:spPr>
          <a:xfrm>
            <a:off x="5815366" y="2450844"/>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rganigramme : Connecteur 20">
            <a:extLst>
              <a:ext uri="{FF2B5EF4-FFF2-40B4-BE49-F238E27FC236}">
                <a16:creationId xmlns:a16="http://schemas.microsoft.com/office/drawing/2014/main" id="{F62E0A23-B25E-4FA4-511D-261F9355E091}"/>
              </a:ext>
            </a:extLst>
          </p:cNvPr>
          <p:cNvSpPr/>
          <p:nvPr/>
        </p:nvSpPr>
        <p:spPr>
          <a:xfrm>
            <a:off x="6361851" y="2450843"/>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Organigramme : Connecteur 21">
            <a:extLst>
              <a:ext uri="{FF2B5EF4-FFF2-40B4-BE49-F238E27FC236}">
                <a16:creationId xmlns:a16="http://schemas.microsoft.com/office/drawing/2014/main" id="{39983ECA-DC1C-56E3-2B43-9F53C34ABED0}"/>
              </a:ext>
            </a:extLst>
          </p:cNvPr>
          <p:cNvSpPr/>
          <p:nvPr/>
        </p:nvSpPr>
        <p:spPr>
          <a:xfrm>
            <a:off x="4134475" y="2450695"/>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rganigramme : Connecteur 22">
            <a:extLst>
              <a:ext uri="{FF2B5EF4-FFF2-40B4-BE49-F238E27FC236}">
                <a16:creationId xmlns:a16="http://schemas.microsoft.com/office/drawing/2014/main" id="{3C5B6F50-3C4C-4264-1CC0-4685CC29C4EE}"/>
              </a:ext>
            </a:extLst>
          </p:cNvPr>
          <p:cNvSpPr/>
          <p:nvPr/>
        </p:nvSpPr>
        <p:spPr>
          <a:xfrm>
            <a:off x="4720194" y="2442106"/>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Organigramme : Connecteur 23">
            <a:extLst>
              <a:ext uri="{FF2B5EF4-FFF2-40B4-BE49-F238E27FC236}">
                <a16:creationId xmlns:a16="http://schemas.microsoft.com/office/drawing/2014/main" id="{B2A48151-8054-B155-28A8-5D230D60C296}"/>
              </a:ext>
            </a:extLst>
          </p:cNvPr>
          <p:cNvSpPr/>
          <p:nvPr/>
        </p:nvSpPr>
        <p:spPr>
          <a:xfrm>
            <a:off x="5309019" y="2450845"/>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FBCA2B92-48CE-F411-413D-731A547EA776}"/>
              </a:ext>
            </a:extLst>
          </p:cNvPr>
          <p:cNvSpPr txBox="1"/>
          <p:nvPr/>
        </p:nvSpPr>
        <p:spPr>
          <a:xfrm>
            <a:off x="3180484" y="2659438"/>
            <a:ext cx="6415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Am. </a:t>
            </a:r>
          </a:p>
          <a:p>
            <a:pPr algn="ctr"/>
            <a:r>
              <a:rPr lang="fr-FR" sz="1200">
                <a:cs typeface="Arial"/>
              </a:rPr>
              <a:t>Latine</a:t>
            </a:r>
            <a:endParaRPr lang="fr-FR" sz="1200"/>
          </a:p>
        </p:txBody>
      </p:sp>
      <p:sp>
        <p:nvSpPr>
          <p:cNvPr id="3" name="ZoneTexte 2">
            <a:extLst>
              <a:ext uri="{FF2B5EF4-FFF2-40B4-BE49-F238E27FC236}">
                <a16:creationId xmlns:a16="http://schemas.microsoft.com/office/drawing/2014/main" id="{B5477CCE-3522-E30E-557C-C6473D56A7C6}"/>
              </a:ext>
            </a:extLst>
          </p:cNvPr>
          <p:cNvSpPr txBox="1"/>
          <p:nvPr/>
        </p:nvSpPr>
        <p:spPr>
          <a:xfrm>
            <a:off x="4547745" y="2650699"/>
            <a:ext cx="5690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Asie</a:t>
            </a:r>
            <a:endParaRPr lang="fr-FR" sz="1200"/>
          </a:p>
        </p:txBody>
      </p:sp>
      <p:sp>
        <p:nvSpPr>
          <p:cNvPr id="5" name="ZoneTexte 4">
            <a:extLst>
              <a:ext uri="{FF2B5EF4-FFF2-40B4-BE49-F238E27FC236}">
                <a16:creationId xmlns:a16="http://schemas.microsoft.com/office/drawing/2014/main" id="{E70E16F9-9FEC-7181-B3A7-BD0ED06CDAF5}"/>
              </a:ext>
            </a:extLst>
          </p:cNvPr>
          <p:cNvSpPr txBox="1"/>
          <p:nvPr/>
        </p:nvSpPr>
        <p:spPr>
          <a:xfrm>
            <a:off x="5060841" y="2650699"/>
            <a:ext cx="7010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Europe de l’Est</a:t>
            </a:r>
            <a:endParaRPr lang="fr-FR" sz="1200"/>
          </a:p>
        </p:txBody>
      </p:sp>
      <p:sp>
        <p:nvSpPr>
          <p:cNvPr id="6" name="ZoneTexte 5">
            <a:extLst>
              <a:ext uri="{FF2B5EF4-FFF2-40B4-BE49-F238E27FC236}">
                <a16:creationId xmlns:a16="http://schemas.microsoft.com/office/drawing/2014/main" id="{94021226-92F2-9EA7-E377-74BA0B36331B}"/>
              </a:ext>
            </a:extLst>
          </p:cNvPr>
          <p:cNvSpPr txBox="1"/>
          <p:nvPr/>
        </p:nvSpPr>
        <p:spPr>
          <a:xfrm>
            <a:off x="3896056" y="2663516"/>
            <a:ext cx="7010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a:cs typeface="Arial"/>
              </a:rPr>
              <a:t>Afrique</a:t>
            </a:r>
            <a:endParaRPr lang="fr-FR" sz="1200"/>
          </a:p>
        </p:txBody>
      </p:sp>
      <p:sp>
        <p:nvSpPr>
          <p:cNvPr id="7" name="ZoneTexte 6">
            <a:extLst>
              <a:ext uri="{FF2B5EF4-FFF2-40B4-BE49-F238E27FC236}">
                <a16:creationId xmlns:a16="http://schemas.microsoft.com/office/drawing/2014/main" id="{D6B88A39-B5BA-6929-3BCF-6331A8C5C214}"/>
              </a:ext>
            </a:extLst>
          </p:cNvPr>
          <p:cNvSpPr txBox="1"/>
          <p:nvPr/>
        </p:nvSpPr>
        <p:spPr>
          <a:xfrm>
            <a:off x="428452" y="2201873"/>
            <a:ext cx="2352595" cy="984885"/>
          </a:xfrm>
          <a:prstGeom prst="rect">
            <a:avLst/>
          </a:prstGeom>
          <a:noFill/>
        </p:spPr>
        <p:txBody>
          <a:bodyPr wrap="square" rtlCol="0">
            <a:spAutoFit/>
          </a:bodyPr>
          <a:lstStyle/>
          <a:p>
            <a:r>
              <a:rPr lang="fr-FR" sz="1400">
                <a:solidFill>
                  <a:schemeClr val="tx1"/>
                </a:solidFill>
                <a:latin typeface="Arial"/>
                <a:cs typeface="Arial"/>
              </a:rPr>
              <a:t>Actualisation de la base de données documentaires</a:t>
            </a:r>
            <a:br>
              <a:rPr lang="fr-FR" sz="1400">
                <a:solidFill>
                  <a:schemeClr val="tx1"/>
                </a:solidFill>
                <a:latin typeface="Arial"/>
                <a:cs typeface="Arial"/>
              </a:rPr>
            </a:br>
            <a:r>
              <a:rPr lang="fr-FR" sz="1400">
                <a:solidFill>
                  <a:schemeClr val="tx1"/>
                </a:solidFill>
                <a:latin typeface="Arial"/>
                <a:cs typeface="Arial"/>
              </a:rPr>
              <a:t>6 ateliers</a:t>
            </a:r>
            <a:endParaRPr lang="fr-FR" sz="1400">
              <a:solidFill>
                <a:schemeClr val="tx1"/>
              </a:solidFill>
            </a:endParaRPr>
          </a:p>
          <a:p>
            <a:endParaRPr lang="fr-FR" sz="1600"/>
          </a:p>
        </p:txBody>
      </p:sp>
      <p:sp>
        <p:nvSpPr>
          <p:cNvPr id="9" name="ZoneTexte 8">
            <a:extLst>
              <a:ext uri="{FF2B5EF4-FFF2-40B4-BE49-F238E27FC236}">
                <a16:creationId xmlns:a16="http://schemas.microsoft.com/office/drawing/2014/main" id="{9B0206D0-9507-7FCB-F22D-784389AE1212}"/>
              </a:ext>
            </a:extLst>
          </p:cNvPr>
          <p:cNvSpPr txBox="1"/>
          <p:nvPr/>
        </p:nvSpPr>
        <p:spPr>
          <a:xfrm>
            <a:off x="428452" y="4818151"/>
            <a:ext cx="2327676" cy="954107"/>
          </a:xfrm>
          <a:prstGeom prst="rect">
            <a:avLst/>
          </a:prstGeom>
          <a:noFill/>
        </p:spPr>
        <p:txBody>
          <a:bodyPr wrap="square" rtlCol="0">
            <a:spAutoFit/>
          </a:bodyPr>
          <a:lstStyle>
            <a:defPPr>
              <a:defRPr lang="fr-FR"/>
            </a:defPPr>
            <a:lvl1pPr>
              <a:defRPr sz="1400">
                <a:latin typeface="Arial"/>
                <a:cs typeface="Arial"/>
              </a:defRPr>
            </a:lvl1pPr>
          </a:lstStyle>
          <a:p>
            <a:r>
              <a:rPr lang="fr-FR"/>
              <a:t>Actualisation du référentiel de DR de LCB</a:t>
            </a:r>
          </a:p>
          <a:p>
            <a:r>
              <a:rPr lang="fr-FR" i="1"/>
              <a:t>(Travail effectué par LCB)</a:t>
            </a:r>
          </a:p>
          <a:p>
            <a:endParaRPr lang="fr-FR"/>
          </a:p>
        </p:txBody>
      </p:sp>
      <p:cxnSp>
        <p:nvCxnSpPr>
          <p:cNvPr id="11" name="Connecteur droit avec flèche 10">
            <a:extLst>
              <a:ext uri="{FF2B5EF4-FFF2-40B4-BE49-F238E27FC236}">
                <a16:creationId xmlns:a16="http://schemas.microsoft.com/office/drawing/2014/main" id="{5B800439-568D-C91A-ECE0-A5FD67FFC4C5}"/>
              </a:ext>
            </a:extLst>
          </p:cNvPr>
          <p:cNvCxnSpPr>
            <a:cxnSpLocks/>
          </p:cNvCxnSpPr>
          <p:nvPr/>
        </p:nvCxnSpPr>
        <p:spPr>
          <a:xfrm>
            <a:off x="2839472" y="3708653"/>
            <a:ext cx="8398504"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8" name="Chevron 46">
            <a:extLst>
              <a:ext uri="{FF2B5EF4-FFF2-40B4-BE49-F238E27FC236}">
                <a16:creationId xmlns:a16="http://schemas.microsoft.com/office/drawing/2014/main" id="{0DEBBD2D-76A4-7B52-79CA-7D368D726BBE}"/>
              </a:ext>
            </a:extLst>
          </p:cNvPr>
          <p:cNvSpPr/>
          <p:nvPr/>
        </p:nvSpPr>
        <p:spPr>
          <a:xfrm>
            <a:off x="9438754" y="1503464"/>
            <a:ext cx="1901049" cy="27939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D’ICI FIN 2024</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cxnSp>
        <p:nvCxnSpPr>
          <p:cNvPr id="10" name="Straight Connector 30">
            <a:extLst>
              <a:ext uri="{FF2B5EF4-FFF2-40B4-BE49-F238E27FC236}">
                <a16:creationId xmlns:a16="http://schemas.microsoft.com/office/drawing/2014/main" id="{56864FD9-B125-7B3E-F8C3-C85CD0FD0A31}"/>
              </a:ext>
            </a:extLst>
          </p:cNvPr>
          <p:cNvCxnSpPr>
            <a:cxnSpLocks/>
            <a:stCxn id="26" idx="0"/>
          </p:cNvCxnSpPr>
          <p:nvPr/>
        </p:nvCxnSpPr>
        <p:spPr>
          <a:xfrm>
            <a:off x="3822013" y="1891314"/>
            <a:ext cx="0" cy="3571987"/>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7" name="TextBox 22">
            <a:extLst>
              <a:ext uri="{FF2B5EF4-FFF2-40B4-BE49-F238E27FC236}">
                <a16:creationId xmlns:a16="http://schemas.microsoft.com/office/drawing/2014/main" id="{4BEF2AAD-2750-162A-E611-DE1DF40F0875}"/>
              </a:ext>
            </a:extLst>
          </p:cNvPr>
          <p:cNvSpPr txBox="1"/>
          <p:nvPr/>
        </p:nvSpPr>
        <p:spPr>
          <a:xfrm>
            <a:off x="428453" y="2977910"/>
            <a:ext cx="2237437" cy="1384995"/>
          </a:xfrm>
          <a:prstGeom prst="rect">
            <a:avLst/>
          </a:prstGeom>
          <a:noFill/>
        </p:spPr>
        <p:txBody>
          <a:bodyPr wrap="square" rtlCol="0">
            <a:spAutoFit/>
          </a:bodyPr>
          <a:lstStyle>
            <a:defPPr>
              <a:defRPr lang="fr-FR"/>
            </a:defPPr>
            <a:lvl1pPr>
              <a:defRPr sz="1400">
                <a:latin typeface="Arial"/>
                <a:cs typeface="Arial"/>
              </a:defRPr>
            </a:lvl1pPr>
          </a:lstStyle>
          <a:p>
            <a:endParaRPr lang="fr-FR"/>
          </a:p>
          <a:p>
            <a:r>
              <a:rPr lang="fr-FR"/>
              <a:t>Compte rendu des ateliers et formulation de recommandations</a:t>
            </a:r>
          </a:p>
          <a:p>
            <a:r>
              <a:rPr lang="fr-FR" i="1"/>
              <a:t>(fin de l’accompagnement par Transitions)</a:t>
            </a:r>
          </a:p>
        </p:txBody>
      </p:sp>
      <p:pic>
        <p:nvPicPr>
          <p:cNvPr id="26" name="Picture 2" descr="LE SALON - Carrefour International du Bois">
            <a:extLst>
              <a:ext uri="{FF2B5EF4-FFF2-40B4-BE49-F238E27FC236}">
                <a16:creationId xmlns:a16="http://schemas.microsoft.com/office/drawing/2014/main" id="{9BB9CB2F-3C2F-66ED-C646-9E11E8DF8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5152" y="1891314"/>
            <a:ext cx="673721" cy="373792"/>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necteur droit avec flèche 29">
            <a:extLst>
              <a:ext uri="{FF2B5EF4-FFF2-40B4-BE49-F238E27FC236}">
                <a16:creationId xmlns:a16="http://schemas.microsoft.com/office/drawing/2014/main" id="{6B06ACE3-04A8-BEDB-D5A4-763F0C2C86F6}"/>
              </a:ext>
            </a:extLst>
          </p:cNvPr>
          <p:cNvCxnSpPr>
            <a:cxnSpLocks/>
          </p:cNvCxnSpPr>
          <p:nvPr/>
        </p:nvCxnSpPr>
        <p:spPr>
          <a:xfrm>
            <a:off x="2839472" y="5178109"/>
            <a:ext cx="8398504" cy="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27" name="Image 26" descr="Une image contenant arbre, capture d’écran, texte, plein air&#10;&#10;Description générée automatiquement">
            <a:extLst>
              <a:ext uri="{FF2B5EF4-FFF2-40B4-BE49-F238E27FC236}">
                <a16:creationId xmlns:a16="http://schemas.microsoft.com/office/drawing/2014/main" id="{9D07DC2B-5B22-4AF2-3E4D-C82B2594316C}"/>
              </a:ext>
            </a:extLst>
          </p:cNvPr>
          <p:cNvPicPr>
            <a:picLocks noChangeAspect="1"/>
          </p:cNvPicPr>
          <p:nvPr/>
        </p:nvPicPr>
        <p:blipFill>
          <a:blip r:embed="rId6"/>
          <a:stretch>
            <a:fillRect/>
          </a:stretch>
        </p:blipFill>
        <p:spPr>
          <a:xfrm>
            <a:off x="10049459" y="4709138"/>
            <a:ext cx="859420" cy="1036693"/>
          </a:xfrm>
          <a:prstGeom prst="rect">
            <a:avLst/>
          </a:prstGeom>
        </p:spPr>
      </p:pic>
      <p:sp>
        <p:nvSpPr>
          <p:cNvPr id="31" name="Organigramme : Connecteur 23">
            <a:extLst>
              <a:ext uri="{FF2B5EF4-FFF2-40B4-BE49-F238E27FC236}">
                <a16:creationId xmlns:a16="http://schemas.microsoft.com/office/drawing/2014/main" id="{D035C6DF-343D-D9F1-F127-C640FD5B8781}"/>
              </a:ext>
            </a:extLst>
          </p:cNvPr>
          <p:cNvSpPr/>
          <p:nvPr/>
        </p:nvSpPr>
        <p:spPr>
          <a:xfrm>
            <a:off x="6620614" y="3616289"/>
            <a:ext cx="181458" cy="18472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icône de ligne de document manuel de l'utilisateur. pictogramme linéaire du  guide technique. guide client, document technique. livre ouvert et icône de  contour d'engrenage. illustration vectorielle isolée 5377370 - Telecharger  Vectoriel Gratuit,">
            <a:extLst>
              <a:ext uri="{FF2B5EF4-FFF2-40B4-BE49-F238E27FC236}">
                <a16:creationId xmlns:a16="http://schemas.microsoft.com/office/drawing/2014/main" id="{0EC6D8A3-B8FE-967E-754F-82CA8FC915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1682" y="3294189"/>
            <a:ext cx="267017" cy="275918"/>
          </a:xfrm>
          <a:prstGeom prst="rect">
            <a:avLst/>
          </a:prstGeom>
          <a:noFill/>
          <a:extLst>
            <a:ext uri="{909E8E84-426E-40DD-AFC4-6F175D3DCCD1}">
              <a14:hiddenFill xmlns:a14="http://schemas.microsoft.com/office/drawing/2010/main">
                <a:solidFill>
                  <a:srgbClr val="FFFFFF"/>
                </a:solidFill>
              </a14:hiddenFill>
            </a:ext>
          </a:extLst>
        </p:spPr>
      </p:pic>
      <p:sp>
        <p:nvSpPr>
          <p:cNvPr id="36" name="Chevron 46">
            <a:extLst>
              <a:ext uri="{FF2B5EF4-FFF2-40B4-BE49-F238E27FC236}">
                <a16:creationId xmlns:a16="http://schemas.microsoft.com/office/drawing/2014/main" id="{D2F52651-3737-F2B2-DBD1-06AE81C092FF}"/>
              </a:ext>
            </a:extLst>
          </p:cNvPr>
          <p:cNvSpPr/>
          <p:nvPr/>
        </p:nvSpPr>
        <p:spPr>
          <a:xfrm>
            <a:off x="7108110" y="1503464"/>
            <a:ext cx="2371284" cy="279390"/>
          </a:xfrm>
          <a:prstGeom prst="chevron">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1">
              <a:solidFill>
                <a:prstClr val="black"/>
              </a:solidFill>
              <a:latin typeface="Arial"/>
            </a:endParaRPr>
          </a:p>
        </p:txBody>
      </p:sp>
    </p:spTree>
    <p:extLst>
      <p:ext uri="{BB962C8B-B14F-4D97-AF65-F5344CB8AC3E}">
        <p14:creationId xmlns:p14="http://schemas.microsoft.com/office/powerpoint/2010/main" val="4052895184"/>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477A149-075E-A442-A10D-35EAE3DCD2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12159"/>
            <a:ext cx="12192520" cy="8092800"/>
          </a:xfrm>
          <a:prstGeom prst="rect">
            <a:avLst/>
          </a:prstGeom>
        </p:spPr>
      </p:pic>
      <p:sp>
        <p:nvSpPr>
          <p:cNvPr id="7" name="Titre 6"/>
          <p:cNvSpPr>
            <a:spLocks noGrp="1"/>
          </p:cNvSpPr>
          <p:nvPr>
            <p:ph type="title"/>
          </p:nvPr>
        </p:nvSpPr>
        <p:spPr>
          <a:solidFill>
            <a:srgbClr val="FFFFFF">
              <a:alpha val="50196"/>
            </a:srgbClr>
          </a:solidFill>
        </p:spPr>
        <p:txBody>
          <a:bodyPr anchor="ctr"/>
          <a:lstStyle/>
          <a:p>
            <a:r>
              <a:rPr lang="en-GB">
                <a:solidFill>
                  <a:schemeClr val="bg1"/>
                </a:solidFill>
              </a:rPr>
              <a:t> </a:t>
            </a:r>
            <a:r>
              <a:rPr lang="en-GB" sz="3600">
                <a:solidFill>
                  <a:schemeClr val="bg1"/>
                </a:solidFill>
              </a:rPr>
              <a:t>Contacts:</a:t>
            </a:r>
            <a:br>
              <a:rPr lang="en-GB" sz="3600">
                <a:solidFill>
                  <a:schemeClr val="bg1"/>
                </a:solidFill>
              </a:rPr>
            </a:br>
            <a:br>
              <a:rPr lang="en-GB" sz="1600" b="0">
                <a:solidFill>
                  <a:schemeClr val="bg1"/>
                </a:solidFill>
              </a:rPr>
            </a:br>
            <a:r>
              <a:rPr lang="en-GB" sz="1600" b="0">
                <a:solidFill>
                  <a:schemeClr val="bg1"/>
                </a:solidFill>
              </a:rPr>
              <a:t>   </a:t>
            </a:r>
            <a:r>
              <a:rPr lang="en-GB" sz="1600">
                <a:solidFill>
                  <a:schemeClr val="bg1"/>
                </a:solidFill>
              </a:rPr>
              <a:t>Xavier Rossi </a:t>
            </a:r>
            <a:r>
              <a:rPr lang="en-GB" sz="1600" b="0">
                <a:solidFill>
                  <a:schemeClr val="bg1"/>
                </a:solidFill>
              </a:rPr>
              <a:t>– Chef de </a:t>
            </a:r>
            <a:r>
              <a:rPr lang="en-GB" sz="1600" b="0" err="1">
                <a:solidFill>
                  <a:schemeClr val="bg1"/>
                </a:solidFill>
              </a:rPr>
              <a:t>Projet</a:t>
            </a:r>
            <a:r>
              <a:rPr lang="en-GB" sz="1600" b="0">
                <a:solidFill>
                  <a:schemeClr val="bg1"/>
                </a:solidFill>
              </a:rPr>
              <a:t> Senior – </a:t>
            </a:r>
            <a:r>
              <a:rPr lang="en-GB" sz="1600" b="0">
                <a:solidFill>
                  <a:schemeClr val="bg1"/>
                </a:solidFill>
                <a:hlinkClick r:id="rId4">
                  <a:extLst>
                    <a:ext uri="{A12FA001-AC4F-418D-AE19-62706E023703}">
                      <ahyp:hlinkClr xmlns:ahyp="http://schemas.microsoft.com/office/drawing/2018/hyperlinkcolor" val="tx"/>
                    </a:ext>
                  </a:extLst>
                </a:hlinkClick>
              </a:rPr>
              <a:t>xavier.rossi@transitions-dd.com</a:t>
            </a:r>
            <a:br>
              <a:rPr lang="en-GB" sz="1600" b="0">
                <a:solidFill>
                  <a:schemeClr val="bg1"/>
                </a:solidFill>
              </a:rPr>
            </a:br>
            <a:r>
              <a:rPr lang="en-GB" sz="1600" b="0">
                <a:solidFill>
                  <a:schemeClr val="bg1"/>
                </a:solidFill>
              </a:rPr>
              <a:t>   </a:t>
            </a:r>
            <a:r>
              <a:rPr lang="en-GB" sz="1600">
                <a:solidFill>
                  <a:schemeClr val="bg1"/>
                </a:solidFill>
              </a:rPr>
              <a:t>Martin Lafon </a:t>
            </a:r>
            <a:r>
              <a:rPr lang="en-GB" sz="1600" b="0">
                <a:solidFill>
                  <a:schemeClr val="bg1"/>
                </a:solidFill>
              </a:rPr>
              <a:t>– Chef de </a:t>
            </a:r>
            <a:r>
              <a:rPr lang="en-GB" sz="1600" b="0" err="1">
                <a:solidFill>
                  <a:schemeClr val="bg1"/>
                </a:solidFill>
              </a:rPr>
              <a:t>Projet</a:t>
            </a:r>
            <a:r>
              <a:rPr lang="en-GB" sz="1600" b="0">
                <a:solidFill>
                  <a:schemeClr val="bg1"/>
                </a:solidFill>
              </a:rPr>
              <a:t> Senior – </a:t>
            </a:r>
            <a:r>
              <a:rPr lang="en-GB" sz="1600" b="0">
                <a:solidFill>
                  <a:schemeClr val="bg1"/>
                </a:solidFill>
                <a:hlinkClick r:id="rId5">
                  <a:extLst>
                    <a:ext uri="{A12FA001-AC4F-418D-AE19-62706E023703}">
                      <ahyp:hlinkClr xmlns:ahyp="http://schemas.microsoft.com/office/drawing/2018/hyperlinkcolor" val="tx"/>
                    </a:ext>
                  </a:extLst>
                </a:hlinkClick>
              </a:rPr>
              <a:t>martin.lafon@transitions-dd.com</a:t>
            </a:r>
            <a:br>
              <a:rPr lang="en-GB" sz="1600" b="0">
                <a:solidFill>
                  <a:schemeClr val="bg1"/>
                </a:solidFill>
              </a:rPr>
            </a:br>
            <a:br>
              <a:rPr lang="en-GB" sz="1600" b="0">
                <a:solidFill>
                  <a:schemeClr val="bg1"/>
                </a:solidFill>
              </a:rPr>
            </a:br>
            <a:r>
              <a:rPr lang="en-GB" sz="1600" b="0">
                <a:solidFill>
                  <a:schemeClr val="bg1"/>
                </a:solidFill>
              </a:rPr>
              <a:t> </a:t>
            </a:r>
            <a:endParaRPr lang="en-GB">
              <a:solidFill>
                <a:schemeClr val="bg1"/>
              </a:solidFill>
            </a:endParaRPr>
          </a:p>
        </p:txBody>
      </p:sp>
      <p:sp>
        <p:nvSpPr>
          <p:cNvPr id="10" name="Espace réservé du texte 9"/>
          <p:cNvSpPr>
            <a:spLocks noGrp="1"/>
          </p:cNvSpPr>
          <p:nvPr>
            <p:ph type="body" sz="quarter" idx="4294967295"/>
          </p:nvPr>
        </p:nvSpPr>
        <p:spPr>
          <a:xfrm>
            <a:off x="3172691" y="5793371"/>
            <a:ext cx="9740900" cy="539750"/>
          </a:xfrm>
        </p:spPr>
        <p:txBody>
          <a:bodyPr/>
          <a:lstStyle/>
          <a:p>
            <a:r>
              <a:rPr lang="en-GB" b="1">
                <a:solidFill>
                  <a:schemeClr val="bg1">
                    <a:lumMod val="95000"/>
                  </a:schemeClr>
                </a:solidFill>
              </a:rPr>
              <a:t>TRANSITIONS </a:t>
            </a:r>
            <a:r>
              <a:rPr lang="en-GB">
                <a:solidFill>
                  <a:schemeClr val="bg1">
                    <a:lumMod val="95000"/>
                  </a:schemeClr>
                </a:solidFill>
              </a:rPr>
              <a:t>/ 21 rue du Faubourg Saint Antoine / 75011 Paris  / </a:t>
            </a:r>
            <a:r>
              <a:rPr lang="en-GB" err="1">
                <a:solidFill>
                  <a:schemeClr val="bg1">
                    <a:lumMod val="95000"/>
                  </a:schemeClr>
                </a:solidFill>
              </a:rPr>
              <a:t>contact@transitions-dd.com</a:t>
            </a:r>
            <a:r>
              <a:rPr lang="en-GB">
                <a:solidFill>
                  <a:schemeClr val="bg1">
                    <a:lumMod val="95000"/>
                  </a:schemeClr>
                </a:solidFill>
              </a:rPr>
              <a:t> / </a:t>
            </a:r>
            <a:r>
              <a:rPr lang="en-GB" err="1">
                <a:solidFill>
                  <a:schemeClr val="bg1">
                    <a:lumMod val="95000"/>
                  </a:schemeClr>
                </a:solidFill>
              </a:rPr>
              <a:t>www.transitions-dd.com</a:t>
            </a:r>
            <a:r>
              <a:rPr lang="en-GB">
                <a:solidFill>
                  <a:schemeClr val="bg1">
                    <a:lumMod val="95000"/>
                  </a:schemeClr>
                </a:solidFill>
              </a:rPr>
              <a:t> </a:t>
            </a:r>
            <a:br>
              <a:rPr lang="en-GB">
                <a:solidFill>
                  <a:schemeClr val="bg1">
                    <a:lumMod val="95000"/>
                  </a:schemeClr>
                </a:solidFill>
              </a:rPr>
            </a:br>
            <a:r>
              <a:rPr lang="en-GB">
                <a:solidFill>
                  <a:schemeClr val="bg1">
                    <a:lumMod val="95000"/>
                  </a:schemeClr>
                </a:solidFill>
              </a:rPr>
              <a:t>/ SAS au capital de 700 € / RCS : Paris 499 944 783 00038 / N°TVA </a:t>
            </a:r>
            <a:r>
              <a:rPr lang="en-GB" err="1">
                <a:solidFill>
                  <a:schemeClr val="bg1">
                    <a:lumMod val="95000"/>
                  </a:schemeClr>
                </a:solidFill>
              </a:rPr>
              <a:t>Intracommunautaire</a:t>
            </a:r>
            <a:r>
              <a:rPr lang="en-GB">
                <a:solidFill>
                  <a:schemeClr val="bg1">
                    <a:lumMod val="95000"/>
                  </a:schemeClr>
                </a:solidFill>
              </a:rPr>
              <a:t> : FR88499944783</a:t>
            </a:r>
          </a:p>
        </p:txBody>
      </p:sp>
    </p:spTree>
    <p:extLst>
      <p:ext uri="{BB962C8B-B14F-4D97-AF65-F5344CB8AC3E}">
        <p14:creationId xmlns:p14="http://schemas.microsoft.com/office/powerpoint/2010/main" val="229660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Espace réservé du numéro de diapositive 1">
            <a:extLst>
              <a:ext uri="{FF2B5EF4-FFF2-40B4-BE49-F238E27FC236}">
                <a16:creationId xmlns:a16="http://schemas.microsoft.com/office/drawing/2014/main" id="{7651C40C-663B-4848-A48C-19A52467CF8D}"/>
              </a:ext>
            </a:extLst>
          </p:cNvPr>
          <p:cNvSpPr txBox="1">
            <a:spLocks/>
          </p:cNvSpPr>
          <p:nvPr/>
        </p:nvSpPr>
        <p:spPr>
          <a:xfrm>
            <a:off x="11339225" y="6379177"/>
            <a:ext cx="480001" cy="360001"/>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5AE530-CE4F-F946-8AAD-BAE6C29BB4F9}" type="slidenum">
              <a:rPr lang="en-US" sz="1200" smtClean="0">
                <a:latin typeface="Arial" panose="020B0604020202020204" pitchFamily="34" charset="0"/>
                <a:cs typeface="Arial" panose="020B0604020202020204" pitchFamily="34" charset="0"/>
              </a:rPr>
              <a:pPr/>
              <a:t>3</a:t>
            </a:fld>
            <a:endParaRPr lang="en-US" sz="1000">
              <a:latin typeface="Arial" panose="020B0604020202020204" pitchFamily="34" charset="0"/>
              <a:cs typeface="Arial" panose="020B0604020202020204" pitchFamily="34" charset="0"/>
            </a:endParaRPr>
          </a:p>
        </p:txBody>
      </p:sp>
      <p:sp>
        <p:nvSpPr>
          <p:cNvPr id="5" name="Titre 3">
            <a:extLst>
              <a:ext uri="{FF2B5EF4-FFF2-40B4-BE49-F238E27FC236}">
                <a16:creationId xmlns:a16="http://schemas.microsoft.com/office/drawing/2014/main" id="{E6D0C126-0F9B-901B-B35E-15581F47B687}"/>
              </a:ext>
            </a:extLst>
          </p:cNvPr>
          <p:cNvSpPr>
            <a:spLocks noGrp="1"/>
          </p:cNvSpPr>
          <p:nvPr>
            <p:ph type="title"/>
          </p:nvPr>
        </p:nvSpPr>
        <p:spPr>
          <a:noFill/>
          <a:ln>
            <a:noFill/>
          </a:ln>
        </p:spPr>
        <p:txBody>
          <a:bodyPr vert="horz" lIns="91425" tIns="91425" rIns="91425" bIns="91425" rtlCol="0" anchor="t" anchorCtr="0">
            <a:noAutofit/>
          </a:bodyPr>
          <a:lstStyle/>
          <a:p>
            <a:pPr>
              <a:lnSpc>
                <a:spcPct val="100000"/>
              </a:lnSpc>
              <a:spcBef>
                <a:spcPts val="0"/>
              </a:spcBef>
              <a:buClr>
                <a:schemeClr val="accent1"/>
              </a:buClr>
              <a:buFont typeface="Arial"/>
            </a:pPr>
            <a:r>
              <a:rPr lang="en-US">
                <a:solidFill>
                  <a:schemeClr val="tx1"/>
                </a:solidFill>
                <a:latin typeface="Arial"/>
                <a:cs typeface="Arial"/>
                <a:sym typeface="Arial"/>
              </a:rPr>
              <a:t>Evolution </a:t>
            </a:r>
            <a:r>
              <a:rPr lang="en-US" err="1">
                <a:solidFill>
                  <a:schemeClr val="tx1"/>
                </a:solidFill>
                <a:latin typeface="Arial"/>
                <a:cs typeface="Arial"/>
                <a:sym typeface="Arial"/>
              </a:rPr>
              <a:t>réglementaire</a:t>
            </a:r>
            <a:r>
              <a:rPr lang="en-US">
                <a:solidFill>
                  <a:schemeClr val="tx1"/>
                </a:solidFill>
                <a:latin typeface="Arial"/>
                <a:cs typeface="Arial"/>
                <a:sym typeface="Arial"/>
              </a:rPr>
              <a:t> et engagements de LCB </a:t>
            </a:r>
            <a:endParaRPr lang="en-US">
              <a:solidFill>
                <a:schemeClr val="tx1"/>
              </a:solidFill>
              <a:latin typeface="Arial"/>
              <a:cs typeface="Arial"/>
            </a:endParaRPr>
          </a:p>
        </p:txBody>
      </p:sp>
      <p:sp>
        <p:nvSpPr>
          <p:cNvPr id="9" name="AutoShape 8" descr="Black,collection,décoration,cristaux,cristal,cher,combustibles,or,Green,hammer,coeur,icon,illustration,inspecte,isolé,bijoux, logo,bijoutier,homme,metal,métaux lourds,minéral,minéraux,ornements,minerai,objets,choisir,pinces,  violet, rouge,set,forte ...">
            <a:extLst>
              <a:ext uri="{FF2B5EF4-FFF2-40B4-BE49-F238E27FC236}">
                <a16:creationId xmlns:a16="http://schemas.microsoft.com/office/drawing/2014/main" id="{DCEA9215-7D4A-1102-6D27-B71E31756B3E}"/>
              </a:ext>
            </a:extLst>
          </p:cNvPr>
          <p:cNvSpPr>
            <a:spLocks noChangeAspect="1" noChangeArrowheads="1"/>
          </p:cNvSpPr>
          <p:nvPr/>
        </p:nvSpPr>
        <p:spPr bwMode="auto">
          <a:xfrm>
            <a:off x="16203516" y="52856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6">
            <a:extLst>
              <a:ext uri="{FF2B5EF4-FFF2-40B4-BE49-F238E27FC236}">
                <a16:creationId xmlns:a16="http://schemas.microsoft.com/office/drawing/2014/main" id="{7CECBF21-076A-7728-95A7-25540DE1F2D2}"/>
              </a:ext>
            </a:extLst>
          </p:cNvPr>
          <p:cNvGrpSpPr/>
          <p:nvPr/>
        </p:nvGrpSpPr>
        <p:grpSpPr>
          <a:xfrm>
            <a:off x="9952492" y="3237259"/>
            <a:ext cx="1694936" cy="1867114"/>
            <a:chOff x="6280313" y="3087927"/>
            <a:chExt cx="2259914" cy="2489485"/>
          </a:xfrm>
        </p:grpSpPr>
        <p:sp>
          <p:nvSpPr>
            <p:cNvPr id="15" name="Arc 14">
              <a:extLst>
                <a:ext uri="{FF2B5EF4-FFF2-40B4-BE49-F238E27FC236}">
                  <a16:creationId xmlns:a16="http://schemas.microsoft.com/office/drawing/2014/main" id="{696A6301-7E12-4056-D92C-03A333C85B15}"/>
                </a:ext>
              </a:extLst>
            </p:cNvPr>
            <p:cNvSpPr/>
            <p:nvPr/>
          </p:nvSpPr>
          <p:spPr>
            <a:xfrm rot="10800000">
              <a:off x="7364159" y="3087927"/>
              <a:ext cx="1176068" cy="1176068"/>
            </a:xfrm>
            <a:prstGeom prst="arc">
              <a:avLst>
                <a:gd name="adj1" fmla="val 10895"/>
                <a:gd name="adj2" fmla="val 15969831"/>
              </a:avLst>
            </a:prstGeom>
            <a:ln w="38100">
              <a:solidFill>
                <a:srgbClr val="04A4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7" name="Straight Connector 41">
              <a:extLst>
                <a:ext uri="{FF2B5EF4-FFF2-40B4-BE49-F238E27FC236}">
                  <a16:creationId xmlns:a16="http://schemas.microsoft.com/office/drawing/2014/main" id="{85D1E3AE-A6A6-1BC3-B770-24C3A69755A2}"/>
                </a:ext>
              </a:extLst>
            </p:cNvPr>
            <p:cNvCxnSpPr>
              <a:cxnSpLocks/>
            </p:cNvCxnSpPr>
            <p:nvPr/>
          </p:nvCxnSpPr>
          <p:spPr>
            <a:xfrm>
              <a:off x="6280313" y="3655175"/>
              <a:ext cx="1083845" cy="1024"/>
            </a:xfrm>
            <a:prstGeom prst="line">
              <a:avLst/>
            </a:prstGeom>
            <a:ln w="38100">
              <a:solidFill>
                <a:srgbClr val="04A45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72">
              <a:extLst>
                <a:ext uri="{FF2B5EF4-FFF2-40B4-BE49-F238E27FC236}">
                  <a16:creationId xmlns:a16="http://schemas.microsoft.com/office/drawing/2014/main" id="{8496F530-8B34-7FFB-1034-7348ADDEEC3F}"/>
                </a:ext>
              </a:extLst>
            </p:cNvPr>
            <p:cNvCxnSpPr>
              <a:cxnSpLocks/>
            </p:cNvCxnSpPr>
            <p:nvPr/>
          </p:nvCxnSpPr>
          <p:spPr>
            <a:xfrm rot="10800000" flipV="1">
              <a:off x="7998512" y="4243473"/>
              <a:ext cx="0" cy="1333939"/>
            </a:xfrm>
            <a:prstGeom prst="line">
              <a:avLst/>
            </a:prstGeom>
            <a:ln w="38100">
              <a:solidFill>
                <a:srgbClr val="04A450"/>
              </a:solidFill>
              <a:tailEnd type="oval"/>
            </a:ln>
          </p:spPr>
          <p:style>
            <a:lnRef idx="1">
              <a:schemeClr val="accent1"/>
            </a:lnRef>
            <a:fillRef idx="0">
              <a:schemeClr val="accent1"/>
            </a:fillRef>
            <a:effectRef idx="0">
              <a:schemeClr val="accent1"/>
            </a:effectRef>
            <a:fontRef idx="minor">
              <a:schemeClr val="tx1"/>
            </a:fontRef>
          </p:style>
        </p:cxnSp>
        <p:sp>
          <p:nvSpPr>
            <p:cNvPr id="19" name="Oval 39">
              <a:extLst>
                <a:ext uri="{FF2B5EF4-FFF2-40B4-BE49-F238E27FC236}">
                  <a16:creationId xmlns:a16="http://schemas.microsoft.com/office/drawing/2014/main" id="{AFAFBF5C-0714-A04D-664E-4A47DFF8F360}"/>
                </a:ext>
              </a:extLst>
            </p:cNvPr>
            <p:cNvSpPr/>
            <p:nvPr/>
          </p:nvSpPr>
          <p:spPr>
            <a:xfrm>
              <a:off x="7511883" y="3235650"/>
              <a:ext cx="880621" cy="880621"/>
            </a:xfrm>
            <a:prstGeom prst="ellipse">
              <a:avLst/>
            </a:prstGeom>
            <a:gradFill>
              <a:gsLst>
                <a:gs pos="0">
                  <a:srgbClr val="04A450"/>
                </a:gs>
                <a:gs pos="100000">
                  <a:srgbClr val="00D465"/>
                </a:gs>
              </a:gsLst>
            </a:gradFill>
            <a:ln>
              <a:no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effectLst>
                  <a:outerShdw blurRad="38100" dist="38100" dir="2700000" algn="tl">
                    <a:srgbClr val="000000">
                      <a:alpha val="43137"/>
                    </a:srgbClr>
                  </a:outerShdw>
                </a:effectLst>
              </a:endParaRPr>
            </a:p>
          </p:txBody>
        </p:sp>
      </p:grpSp>
      <p:grpSp>
        <p:nvGrpSpPr>
          <p:cNvPr id="20" name="Group 15">
            <a:extLst>
              <a:ext uri="{FF2B5EF4-FFF2-40B4-BE49-F238E27FC236}">
                <a16:creationId xmlns:a16="http://schemas.microsoft.com/office/drawing/2014/main" id="{30DA345C-A253-F5AF-43C6-36520EEAFABA}"/>
              </a:ext>
            </a:extLst>
          </p:cNvPr>
          <p:cNvGrpSpPr/>
          <p:nvPr/>
        </p:nvGrpSpPr>
        <p:grpSpPr>
          <a:xfrm>
            <a:off x="8104130" y="1889886"/>
            <a:ext cx="1848361" cy="2213836"/>
            <a:chOff x="3743838" y="1291430"/>
            <a:chExt cx="2464481" cy="2951781"/>
          </a:xfrm>
        </p:grpSpPr>
        <p:sp>
          <p:nvSpPr>
            <p:cNvPr id="21" name="Arc 20">
              <a:extLst>
                <a:ext uri="{FF2B5EF4-FFF2-40B4-BE49-F238E27FC236}">
                  <a16:creationId xmlns:a16="http://schemas.microsoft.com/office/drawing/2014/main" id="{391ED79F-CB81-85F8-C635-AC43A9AC1E58}"/>
                </a:ext>
              </a:extLst>
            </p:cNvPr>
            <p:cNvSpPr/>
            <p:nvPr/>
          </p:nvSpPr>
          <p:spPr>
            <a:xfrm>
              <a:off x="5032251" y="3067143"/>
              <a:ext cx="1176068" cy="1176068"/>
            </a:xfrm>
            <a:prstGeom prst="arc">
              <a:avLst>
                <a:gd name="adj1" fmla="val 15956854"/>
                <a:gd name="adj2" fmla="val 10795556"/>
              </a:avLst>
            </a:prstGeom>
            <a:ln w="38100">
              <a:solidFill>
                <a:srgbClr val="65C0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3" name="Straight Connector 75">
              <a:extLst>
                <a:ext uri="{FF2B5EF4-FFF2-40B4-BE49-F238E27FC236}">
                  <a16:creationId xmlns:a16="http://schemas.microsoft.com/office/drawing/2014/main" id="{1CA9CEE4-FB5B-5451-7E03-0C0B0D048E21}"/>
                </a:ext>
              </a:extLst>
            </p:cNvPr>
            <p:cNvCxnSpPr>
              <a:cxnSpLocks/>
            </p:cNvCxnSpPr>
            <p:nvPr/>
          </p:nvCxnSpPr>
          <p:spPr>
            <a:xfrm flipH="1">
              <a:off x="3743838" y="3655936"/>
              <a:ext cx="1305082" cy="0"/>
            </a:xfrm>
            <a:prstGeom prst="line">
              <a:avLst/>
            </a:prstGeom>
            <a:ln w="38100">
              <a:solidFill>
                <a:srgbClr val="65C08D"/>
              </a:solidFill>
            </a:ln>
          </p:spPr>
          <p:style>
            <a:lnRef idx="1">
              <a:schemeClr val="accent1"/>
            </a:lnRef>
            <a:fillRef idx="0">
              <a:schemeClr val="accent1"/>
            </a:fillRef>
            <a:effectRef idx="0">
              <a:schemeClr val="accent1"/>
            </a:effectRef>
            <a:fontRef idx="minor">
              <a:schemeClr val="tx1"/>
            </a:fontRef>
          </p:style>
        </p:cxnSp>
        <p:cxnSp>
          <p:nvCxnSpPr>
            <p:cNvPr id="24" name="Straight Connector 76">
              <a:extLst>
                <a:ext uri="{FF2B5EF4-FFF2-40B4-BE49-F238E27FC236}">
                  <a16:creationId xmlns:a16="http://schemas.microsoft.com/office/drawing/2014/main" id="{C089382B-15E5-0305-3C69-6E86A794C079}"/>
                </a:ext>
              </a:extLst>
            </p:cNvPr>
            <p:cNvCxnSpPr>
              <a:cxnSpLocks/>
            </p:cNvCxnSpPr>
            <p:nvPr/>
          </p:nvCxnSpPr>
          <p:spPr>
            <a:xfrm flipV="1">
              <a:off x="5573966" y="1291430"/>
              <a:ext cx="0" cy="1796234"/>
            </a:xfrm>
            <a:prstGeom prst="line">
              <a:avLst/>
            </a:prstGeom>
            <a:ln w="38100">
              <a:solidFill>
                <a:srgbClr val="65C08D"/>
              </a:solidFill>
              <a:tailEnd type="oval"/>
            </a:ln>
          </p:spPr>
          <p:style>
            <a:lnRef idx="1">
              <a:schemeClr val="accent1"/>
            </a:lnRef>
            <a:fillRef idx="0">
              <a:schemeClr val="accent1"/>
            </a:fillRef>
            <a:effectRef idx="0">
              <a:schemeClr val="accent1"/>
            </a:effectRef>
            <a:fontRef idx="minor">
              <a:schemeClr val="tx1"/>
            </a:fontRef>
          </p:style>
        </p:cxnSp>
        <p:sp>
          <p:nvSpPr>
            <p:cNvPr id="25" name="Oval 77">
              <a:extLst>
                <a:ext uri="{FF2B5EF4-FFF2-40B4-BE49-F238E27FC236}">
                  <a16:creationId xmlns:a16="http://schemas.microsoft.com/office/drawing/2014/main" id="{C009B1E5-FD33-B722-83A5-1A50A1A681B6}"/>
                </a:ext>
              </a:extLst>
            </p:cNvPr>
            <p:cNvSpPr/>
            <p:nvPr/>
          </p:nvSpPr>
          <p:spPr>
            <a:xfrm>
              <a:off x="5179975" y="3214866"/>
              <a:ext cx="880621" cy="880621"/>
            </a:xfrm>
            <a:prstGeom prst="ellipse">
              <a:avLst/>
            </a:prstGeom>
            <a:gradFill>
              <a:gsLst>
                <a:gs pos="0">
                  <a:srgbClr val="65C08D"/>
                </a:gs>
                <a:gs pos="99000">
                  <a:srgbClr val="78DFA6"/>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100" b="1">
                <a:solidFill>
                  <a:schemeClr val="tx1">
                    <a:lumMod val="85000"/>
                    <a:lumOff val="15000"/>
                  </a:schemeClr>
                </a:solidFill>
              </a:endParaRPr>
            </a:p>
          </p:txBody>
        </p:sp>
      </p:grpSp>
      <p:grpSp>
        <p:nvGrpSpPr>
          <p:cNvPr id="26" name="Group 14">
            <a:extLst>
              <a:ext uri="{FF2B5EF4-FFF2-40B4-BE49-F238E27FC236}">
                <a16:creationId xmlns:a16="http://schemas.microsoft.com/office/drawing/2014/main" id="{2504994F-BAF2-48A3-45C5-41C5794283BE}"/>
              </a:ext>
            </a:extLst>
          </p:cNvPr>
          <p:cNvGrpSpPr/>
          <p:nvPr/>
        </p:nvGrpSpPr>
        <p:grpSpPr>
          <a:xfrm>
            <a:off x="3003972" y="3237259"/>
            <a:ext cx="5080811" cy="1867114"/>
            <a:chOff x="-2855637" y="3087927"/>
            <a:chExt cx="6774414" cy="2489485"/>
          </a:xfrm>
        </p:grpSpPr>
        <p:sp>
          <p:nvSpPr>
            <p:cNvPr id="27" name="Arc 26">
              <a:extLst>
                <a:ext uri="{FF2B5EF4-FFF2-40B4-BE49-F238E27FC236}">
                  <a16:creationId xmlns:a16="http://schemas.microsoft.com/office/drawing/2014/main" id="{30741BC0-5E3A-37D8-4273-C26BB9095F37}"/>
                </a:ext>
              </a:extLst>
            </p:cNvPr>
            <p:cNvSpPr/>
            <p:nvPr/>
          </p:nvSpPr>
          <p:spPr>
            <a:xfrm rot="10800000">
              <a:off x="2742709" y="3087927"/>
              <a:ext cx="1176068" cy="1176068"/>
            </a:xfrm>
            <a:prstGeom prst="arc">
              <a:avLst>
                <a:gd name="adj1" fmla="val 10895"/>
                <a:gd name="adj2" fmla="val 15969831"/>
              </a:avLst>
            </a:prstGeom>
            <a:ln w="38100">
              <a:solidFill>
                <a:srgbClr val="4E81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8" name="Straight Connector 82">
              <a:extLst>
                <a:ext uri="{FF2B5EF4-FFF2-40B4-BE49-F238E27FC236}">
                  <a16:creationId xmlns:a16="http://schemas.microsoft.com/office/drawing/2014/main" id="{05B0F367-1838-2354-320D-8D44D050A797}"/>
                </a:ext>
              </a:extLst>
            </p:cNvPr>
            <p:cNvCxnSpPr>
              <a:cxnSpLocks/>
            </p:cNvCxnSpPr>
            <p:nvPr/>
          </p:nvCxnSpPr>
          <p:spPr>
            <a:xfrm flipV="1">
              <a:off x="-2855637" y="3670563"/>
              <a:ext cx="5577258" cy="43387"/>
            </a:xfrm>
            <a:prstGeom prst="line">
              <a:avLst/>
            </a:prstGeom>
            <a:ln w="38100">
              <a:solidFill>
                <a:srgbClr val="4E81BD"/>
              </a:solidFill>
            </a:ln>
          </p:spPr>
          <p:style>
            <a:lnRef idx="1">
              <a:schemeClr val="accent1"/>
            </a:lnRef>
            <a:fillRef idx="0">
              <a:schemeClr val="accent1"/>
            </a:fillRef>
            <a:effectRef idx="0">
              <a:schemeClr val="accent1"/>
            </a:effectRef>
            <a:fontRef idx="minor">
              <a:schemeClr val="tx1"/>
            </a:fontRef>
          </p:style>
        </p:cxnSp>
        <p:cxnSp>
          <p:nvCxnSpPr>
            <p:cNvPr id="29" name="Straight Connector 83">
              <a:extLst>
                <a:ext uri="{FF2B5EF4-FFF2-40B4-BE49-F238E27FC236}">
                  <a16:creationId xmlns:a16="http://schemas.microsoft.com/office/drawing/2014/main" id="{43FC4DE9-85FC-0C02-8EA8-BFEABC39535B}"/>
                </a:ext>
              </a:extLst>
            </p:cNvPr>
            <p:cNvCxnSpPr>
              <a:cxnSpLocks/>
            </p:cNvCxnSpPr>
            <p:nvPr/>
          </p:nvCxnSpPr>
          <p:spPr>
            <a:xfrm rot="10800000" flipV="1">
              <a:off x="3377062" y="4243473"/>
              <a:ext cx="0" cy="1333939"/>
            </a:xfrm>
            <a:prstGeom prst="line">
              <a:avLst/>
            </a:prstGeom>
            <a:ln w="38100">
              <a:solidFill>
                <a:srgbClr val="4E81BD"/>
              </a:solidFill>
              <a:tailEnd type="oval"/>
            </a:ln>
          </p:spPr>
          <p:style>
            <a:lnRef idx="1">
              <a:schemeClr val="accent1"/>
            </a:lnRef>
            <a:fillRef idx="0">
              <a:schemeClr val="accent1"/>
            </a:fillRef>
            <a:effectRef idx="0">
              <a:schemeClr val="accent1"/>
            </a:effectRef>
            <a:fontRef idx="minor">
              <a:schemeClr val="tx1"/>
            </a:fontRef>
          </p:style>
        </p:cxnSp>
        <p:sp>
          <p:nvSpPr>
            <p:cNvPr id="30" name="Oval 80">
              <a:extLst>
                <a:ext uri="{FF2B5EF4-FFF2-40B4-BE49-F238E27FC236}">
                  <a16:creationId xmlns:a16="http://schemas.microsoft.com/office/drawing/2014/main" id="{53A7B0DD-6B90-13D5-4638-B9DD2F25AE65}"/>
                </a:ext>
              </a:extLst>
            </p:cNvPr>
            <p:cNvSpPr/>
            <p:nvPr/>
          </p:nvSpPr>
          <p:spPr>
            <a:xfrm>
              <a:off x="2890432" y="3235650"/>
              <a:ext cx="880621" cy="880621"/>
            </a:xfrm>
            <a:prstGeom prst="ellipse">
              <a:avLst/>
            </a:prstGeom>
            <a:gradFill>
              <a:gsLst>
                <a:gs pos="0">
                  <a:srgbClr val="4E81BD"/>
                </a:gs>
                <a:gs pos="100000">
                  <a:srgbClr val="5B98DF"/>
                </a:gs>
              </a:gsLst>
            </a:gra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solidFill>
                  <a:schemeClr val="accent1">
                    <a:lumMod val="50000"/>
                  </a:schemeClr>
                </a:solidFill>
              </a:endParaRPr>
            </a:p>
          </p:txBody>
        </p:sp>
      </p:grpSp>
      <p:grpSp>
        <p:nvGrpSpPr>
          <p:cNvPr id="31" name="Group 13">
            <a:extLst>
              <a:ext uri="{FF2B5EF4-FFF2-40B4-BE49-F238E27FC236}">
                <a16:creationId xmlns:a16="http://schemas.microsoft.com/office/drawing/2014/main" id="{5F8E3D3B-0BD0-7FD0-7E54-F097551C3A38}"/>
              </a:ext>
            </a:extLst>
          </p:cNvPr>
          <p:cNvGrpSpPr/>
          <p:nvPr/>
        </p:nvGrpSpPr>
        <p:grpSpPr>
          <a:xfrm>
            <a:off x="1152132" y="2354379"/>
            <a:ext cx="1857869" cy="1749343"/>
            <a:chOff x="-876748" y="1910754"/>
            <a:chExt cx="2477158" cy="2332457"/>
          </a:xfrm>
        </p:grpSpPr>
        <p:sp>
          <p:nvSpPr>
            <p:cNvPr id="32" name="Arc 31">
              <a:extLst>
                <a:ext uri="{FF2B5EF4-FFF2-40B4-BE49-F238E27FC236}">
                  <a16:creationId xmlns:a16="http://schemas.microsoft.com/office/drawing/2014/main" id="{57D01713-ED58-AF4F-A434-997F4206ED91}"/>
                </a:ext>
              </a:extLst>
            </p:cNvPr>
            <p:cNvSpPr/>
            <p:nvPr/>
          </p:nvSpPr>
          <p:spPr>
            <a:xfrm>
              <a:off x="424342" y="3067143"/>
              <a:ext cx="1176068" cy="1176068"/>
            </a:xfrm>
            <a:prstGeom prst="arc">
              <a:avLst>
                <a:gd name="adj1" fmla="val 15956854"/>
                <a:gd name="adj2" fmla="val 10891041"/>
              </a:avLst>
            </a:prstGeom>
            <a:ln w="38100">
              <a:solidFill>
                <a:srgbClr val="0091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33" name="Straight Connector 86">
              <a:extLst>
                <a:ext uri="{FF2B5EF4-FFF2-40B4-BE49-F238E27FC236}">
                  <a16:creationId xmlns:a16="http://schemas.microsoft.com/office/drawing/2014/main" id="{697B9387-9D4F-0B5B-6D5E-D1E0303DCDE9}"/>
                </a:ext>
              </a:extLst>
            </p:cNvPr>
            <p:cNvCxnSpPr>
              <a:cxnSpLocks/>
            </p:cNvCxnSpPr>
            <p:nvPr/>
          </p:nvCxnSpPr>
          <p:spPr>
            <a:xfrm flipH="1" flipV="1">
              <a:off x="-876748" y="3655175"/>
              <a:ext cx="1315378" cy="761"/>
            </a:xfrm>
            <a:prstGeom prst="line">
              <a:avLst/>
            </a:prstGeom>
            <a:ln w="38100">
              <a:solidFill>
                <a:srgbClr val="009193"/>
              </a:solidFill>
            </a:ln>
          </p:spPr>
          <p:style>
            <a:lnRef idx="1">
              <a:schemeClr val="accent1"/>
            </a:lnRef>
            <a:fillRef idx="0">
              <a:schemeClr val="accent1"/>
            </a:fillRef>
            <a:effectRef idx="0">
              <a:schemeClr val="accent1"/>
            </a:effectRef>
            <a:fontRef idx="minor">
              <a:schemeClr val="tx1"/>
            </a:fontRef>
          </p:style>
        </p:cxnSp>
        <p:cxnSp>
          <p:nvCxnSpPr>
            <p:cNvPr id="34" name="Straight Connector 87">
              <a:extLst>
                <a:ext uri="{FF2B5EF4-FFF2-40B4-BE49-F238E27FC236}">
                  <a16:creationId xmlns:a16="http://schemas.microsoft.com/office/drawing/2014/main" id="{7FB3C5C1-0D38-D8F3-0F25-529A74C948AA}"/>
                </a:ext>
              </a:extLst>
            </p:cNvPr>
            <p:cNvCxnSpPr>
              <a:cxnSpLocks/>
            </p:cNvCxnSpPr>
            <p:nvPr/>
          </p:nvCxnSpPr>
          <p:spPr>
            <a:xfrm flipV="1">
              <a:off x="966057" y="1910754"/>
              <a:ext cx="0" cy="1176911"/>
            </a:xfrm>
            <a:prstGeom prst="line">
              <a:avLst/>
            </a:prstGeom>
            <a:ln w="38100">
              <a:solidFill>
                <a:srgbClr val="009193"/>
              </a:solidFill>
              <a:tailEnd type="oval"/>
            </a:ln>
          </p:spPr>
          <p:style>
            <a:lnRef idx="1">
              <a:schemeClr val="accent1"/>
            </a:lnRef>
            <a:fillRef idx="0">
              <a:schemeClr val="accent1"/>
            </a:fillRef>
            <a:effectRef idx="0">
              <a:schemeClr val="accent1"/>
            </a:effectRef>
            <a:fontRef idx="minor">
              <a:schemeClr val="tx1"/>
            </a:fontRef>
          </p:style>
        </p:cxnSp>
        <p:sp>
          <p:nvSpPr>
            <p:cNvPr id="35" name="Oval 88">
              <a:extLst>
                <a:ext uri="{FF2B5EF4-FFF2-40B4-BE49-F238E27FC236}">
                  <a16:creationId xmlns:a16="http://schemas.microsoft.com/office/drawing/2014/main" id="{C5AE4B37-A9CA-CD02-2EDD-5AE6AF869B0B}"/>
                </a:ext>
              </a:extLst>
            </p:cNvPr>
            <p:cNvSpPr/>
            <p:nvPr/>
          </p:nvSpPr>
          <p:spPr>
            <a:xfrm>
              <a:off x="572066" y="3214866"/>
              <a:ext cx="880621" cy="880621"/>
            </a:xfrm>
            <a:prstGeom prst="ellipse">
              <a:avLst/>
            </a:prstGeom>
            <a:gradFill>
              <a:gsLst>
                <a:gs pos="0">
                  <a:srgbClr val="009193"/>
                </a:gs>
                <a:gs pos="100000">
                  <a:srgbClr val="00B0B2"/>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1">
                <a:effectLst>
                  <a:outerShdw blurRad="38100" dist="38100" dir="2700000" algn="tl">
                    <a:srgbClr val="000000">
                      <a:alpha val="43137"/>
                    </a:srgbClr>
                  </a:outerShdw>
                </a:effectLst>
              </a:endParaRPr>
            </a:p>
          </p:txBody>
        </p:sp>
      </p:grpSp>
      <p:sp>
        <p:nvSpPr>
          <p:cNvPr id="36" name="TextBox 89">
            <a:extLst>
              <a:ext uri="{FF2B5EF4-FFF2-40B4-BE49-F238E27FC236}">
                <a16:creationId xmlns:a16="http://schemas.microsoft.com/office/drawing/2014/main" id="{3736A233-2405-26A7-775B-D47BBB88CBF5}"/>
              </a:ext>
            </a:extLst>
          </p:cNvPr>
          <p:cNvSpPr txBox="1"/>
          <p:nvPr/>
        </p:nvSpPr>
        <p:spPr>
          <a:xfrm>
            <a:off x="2094725" y="3483153"/>
            <a:ext cx="780984" cy="415498"/>
          </a:xfrm>
          <a:prstGeom prst="rect">
            <a:avLst/>
          </a:prstGeom>
          <a:noFill/>
        </p:spPr>
        <p:txBody>
          <a:bodyPr wrap="none" rtlCol="0">
            <a:spAutoFit/>
          </a:bodyPr>
          <a:lstStyle/>
          <a:p>
            <a:pPr algn="ctr"/>
            <a:r>
              <a:rPr lang="en-US" sz="2100" b="1">
                <a:solidFill>
                  <a:schemeClr val="bg1"/>
                </a:solidFill>
              </a:rPr>
              <a:t>2015</a:t>
            </a:r>
          </a:p>
        </p:txBody>
      </p:sp>
      <p:sp>
        <p:nvSpPr>
          <p:cNvPr id="37" name="TextBox 90">
            <a:extLst>
              <a:ext uri="{FF2B5EF4-FFF2-40B4-BE49-F238E27FC236}">
                <a16:creationId xmlns:a16="http://schemas.microsoft.com/office/drawing/2014/main" id="{D30122B4-1B42-F12D-BB45-D2B2A1D74466}"/>
              </a:ext>
            </a:extLst>
          </p:cNvPr>
          <p:cNvSpPr txBox="1"/>
          <p:nvPr/>
        </p:nvSpPr>
        <p:spPr>
          <a:xfrm>
            <a:off x="7208876" y="3483153"/>
            <a:ext cx="780984" cy="415498"/>
          </a:xfrm>
          <a:prstGeom prst="rect">
            <a:avLst/>
          </a:prstGeom>
          <a:noFill/>
        </p:spPr>
        <p:txBody>
          <a:bodyPr wrap="none" rtlCol="0">
            <a:spAutoFit/>
          </a:bodyPr>
          <a:lstStyle/>
          <a:p>
            <a:pPr algn="ctr"/>
            <a:r>
              <a:rPr lang="en-US" sz="2100" b="1">
                <a:solidFill>
                  <a:schemeClr val="bg1"/>
                </a:solidFill>
              </a:rPr>
              <a:t>2021</a:t>
            </a:r>
          </a:p>
        </p:txBody>
      </p:sp>
      <p:sp>
        <p:nvSpPr>
          <p:cNvPr id="38" name="TextBox 91">
            <a:extLst>
              <a:ext uri="{FF2B5EF4-FFF2-40B4-BE49-F238E27FC236}">
                <a16:creationId xmlns:a16="http://schemas.microsoft.com/office/drawing/2014/main" id="{52B07ACE-FBB9-9B74-109F-DA3076A805E4}"/>
              </a:ext>
            </a:extLst>
          </p:cNvPr>
          <p:cNvSpPr txBox="1"/>
          <p:nvPr/>
        </p:nvSpPr>
        <p:spPr>
          <a:xfrm>
            <a:off x="9046023" y="3483153"/>
            <a:ext cx="780984" cy="415498"/>
          </a:xfrm>
          <a:prstGeom prst="rect">
            <a:avLst/>
          </a:prstGeom>
          <a:noFill/>
        </p:spPr>
        <p:txBody>
          <a:bodyPr wrap="none" rtlCol="0">
            <a:spAutoFit/>
          </a:bodyPr>
          <a:lstStyle/>
          <a:p>
            <a:pPr algn="ctr"/>
            <a:r>
              <a:rPr lang="en-US" sz="2100" b="1">
                <a:solidFill>
                  <a:schemeClr val="bg1"/>
                </a:solidFill>
              </a:rPr>
              <a:t>2023</a:t>
            </a:r>
          </a:p>
        </p:txBody>
      </p:sp>
      <p:sp>
        <p:nvSpPr>
          <p:cNvPr id="39" name="TextBox 92">
            <a:extLst>
              <a:ext uri="{FF2B5EF4-FFF2-40B4-BE49-F238E27FC236}">
                <a16:creationId xmlns:a16="http://schemas.microsoft.com/office/drawing/2014/main" id="{6CAC1EB2-03F9-5C4F-5B13-310ACB65B9F7}"/>
              </a:ext>
            </a:extLst>
          </p:cNvPr>
          <p:cNvSpPr txBox="1"/>
          <p:nvPr/>
        </p:nvSpPr>
        <p:spPr>
          <a:xfrm>
            <a:off x="10740958" y="3483153"/>
            <a:ext cx="780983" cy="415498"/>
          </a:xfrm>
          <a:prstGeom prst="rect">
            <a:avLst/>
          </a:prstGeom>
          <a:noFill/>
        </p:spPr>
        <p:txBody>
          <a:bodyPr wrap="none" lIns="91440" tIns="45720" rIns="91440" bIns="45720" rtlCol="0" anchor="t">
            <a:spAutoFit/>
          </a:bodyPr>
          <a:lstStyle/>
          <a:p>
            <a:pPr algn="ctr"/>
            <a:r>
              <a:rPr lang="en-US" sz="2100" b="1">
                <a:solidFill>
                  <a:schemeClr val="bg1"/>
                </a:solidFill>
              </a:rPr>
              <a:t>2025</a:t>
            </a:r>
          </a:p>
        </p:txBody>
      </p:sp>
      <p:grpSp>
        <p:nvGrpSpPr>
          <p:cNvPr id="41" name="Group 94">
            <a:extLst>
              <a:ext uri="{FF2B5EF4-FFF2-40B4-BE49-F238E27FC236}">
                <a16:creationId xmlns:a16="http://schemas.microsoft.com/office/drawing/2014/main" id="{51006C55-A282-BD30-55D8-F84E0DD95A0F}"/>
              </a:ext>
            </a:extLst>
          </p:cNvPr>
          <p:cNvGrpSpPr/>
          <p:nvPr/>
        </p:nvGrpSpPr>
        <p:grpSpPr>
          <a:xfrm>
            <a:off x="2614914" y="1889886"/>
            <a:ext cx="2996978" cy="1569660"/>
            <a:chOff x="1075389" y="1675288"/>
            <a:chExt cx="3406404" cy="2092880"/>
          </a:xfrm>
        </p:grpSpPr>
        <p:sp>
          <p:nvSpPr>
            <p:cNvPr id="42" name="TextBox 95">
              <a:extLst>
                <a:ext uri="{FF2B5EF4-FFF2-40B4-BE49-F238E27FC236}">
                  <a16:creationId xmlns:a16="http://schemas.microsoft.com/office/drawing/2014/main" id="{88DEFCBB-08DB-5F86-B961-E347DA5BF1C8}"/>
                </a:ext>
              </a:extLst>
            </p:cNvPr>
            <p:cNvSpPr txBox="1"/>
            <p:nvPr/>
          </p:nvSpPr>
          <p:spPr>
            <a:xfrm>
              <a:off x="1075389" y="1675288"/>
              <a:ext cx="3406404" cy="2092880"/>
            </a:xfrm>
            <a:prstGeom prst="rect">
              <a:avLst/>
            </a:prstGeom>
            <a:noFill/>
          </p:spPr>
          <p:txBody>
            <a:bodyPr wrap="square" rtlCol="0">
              <a:spAutoFit/>
            </a:bodyPr>
            <a:lstStyle/>
            <a:p>
              <a:r>
                <a:rPr lang="en-US" sz="1600" b="1" noProof="1">
                  <a:latin typeface="Arial" panose="020B0604020202020204" pitchFamily="34" charset="0"/>
                  <a:cs typeface="Arial" panose="020B0604020202020204" pitchFamily="34" charset="0"/>
                </a:rPr>
                <a:t>LCB reconnue Organisation de Contrôle par la Commission Européenne dans le cadre du RBUE</a:t>
              </a:r>
            </a:p>
            <a:p>
              <a:endParaRPr lang="en-US" sz="1600" b="1" noProof="1">
                <a:latin typeface="Arial" panose="020B0604020202020204" pitchFamily="34" charset="0"/>
                <a:cs typeface="Arial" panose="020B0604020202020204" pitchFamily="34" charset="0"/>
              </a:endParaRPr>
            </a:p>
            <a:p>
              <a:endParaRPr lang="en-US" sz="1600" b="1" noProof="1">
                <a:latin typeface="Arial" panose="020B0604020202020204" pitchFamily="34" charset="0"/>
                <a:cs typeface="Arial" panose="020B0604020202020204" pitchFamily="34" charset="0"/>
              </a:endParaRPr>
            </a:p>
          </p:txBody>
        </p:sp>
        <p:cxnSp>
          <p:nvCxnSpPr>
            <p:cNvPr id="43" name="Straight Connector 96">
              <a:extLst>
                <a:ext uri="{FF2B5EF4-FFF2-40B4-BE49-F238E27FC236}">
                  <a16:creationId xmlns:a16="http://schemas.microsoft.com/office/drawing/2014/main" id="{B880E02B-3777-E969-AA1C-266019C40C80}"/>
                </a:ext>
              </a:extLst>
            </p:cNvPr>
            <p:cNvCxnSpPr>
              <a:cxnSpLocks/>
            </p:cNvCxnSpPr>
            <p:nvPr/>
          </p:nvCxnSpPr>
          <p:spPr>
            <a:xfrm>
              <a:off x="1136650" y="3065500"/>
              <a:ext cx="3202829" cy="0"/>
            </a:xfrm>
            <a:prstGeom prst="line">
              <a:avLst/>
            </a:prstGeom>
            <a:ln w="38100">
              <a:solidFill>
                <a:srgbClr val="009193"/>
              </a:solidFill>
            </a:ln>
          </p:spPr>
          <p:style>
            <a:lnRef idx="1">
              <a:schemeClr val="accent1"/>
            </a:lnRef>
            <a:fillRef idx="0">
              <a:schemeClr val="accent1"/>
            </a:fillRef>
            <a:effectRef idx="0">
              <a:schemeClr val="accent1"/>
            </a:effectRef>
            <a:fontRef idx="minor">
              <a:schemeClr val="tx1"/>
            </a:fontRef>
          </p:style>
        </p:cxnSp>
      </p:grpSp>
      <p:grpSp>
        <p:nvGrpSpPr>
          <p:cNvPr id="45" name="Group 98">
            <a:extLst>
              <a:ext uri="{FF2B5EF4-FFF2-40B4-BE49-F238E27FC236}">
                <a16:creationId xmlns:a16="http://schemas.microsoft.com/office/drawing/2014/main" id="{52AC2D29-3C7D-8DA8-6101-107CF1F94F2D}"/>
              </a:ext>
            </a:extLst>
          </p:cNvPr>
          <p:cNvGrpSpPr/>
          <p:nvPr/>
        </p:nvGrpSpPr>
        <p:grpSpPr>
          <a:xfrm>
            <a:off x="4748716" y="4776416"/>
            <a:ext cx="2830162" cy="1474152"/>
            <a:chOff x="1720386" y="1753442"/>
            <a:chExt cx="3191401" cy="1965530"/>
          </a:xfrm>
        </p:grpSpPr>
        <p:sp>
          <p:nvSpPr>
            <p:cNvPr id="46" name="TextBox 99">
              <a:extLst>
                <a:ext uri="{FF2B5EF4-FFF2-40B4-BE49-F238E27FC236}">
                  <a16:creationId xmlns:a16="http://schemas.microsoft.com/office/drawing/2014/main" id="{82DC4223-1B2C-B0F8-6B7A-670CBFD84B57}"/>
                </a:ext>
              </a:extLst>
            </p:cNvPr>
            <p:cNvSpPr txBox="1"/>
            <p:nvPr/>
          </p:nvSpPr>
          <p:spPr>
            <a:xfrm>
              <a:off x="1720386" y="1753442"/>
              <a:ext cx="3191400" cy="779698"/>
            </a:xfrm>
            <a:prstGeom prst="rect">
              <a:avLst/>
            </a:prstGeom>
            <a:noFill/>
          </p:spPr>
          <p:txBody>
            <a:bodyPr wrap="square" rtlCol="0">
              <a:spAutoFit/>
            </a:bodyPr>
            <a:lstStyle/>
            <a:p>
              <a:pPr algn="r"/>
              <a:r>
                <a:rPr lang="en-US" sz="1600" b="1" noProof="1">
                  <a:latin typeface="Arial" panose="020B0604020202020204" pitchFamily="34" charset="0"/>
                  <a:cs typeface="Arial" panose="020B0604020202020204" pitchFamily="34" charset="0"/>
                </a:rPr>
                <a:t>LCB renforce son Système de Diligence Raisonnée</a:t>
              </a:r>
            </a:p>
          </p:txBody>
        </p:sp>
        <p:cxnSp>
          <p:nvCxnSpPr>
            <p:cNvPr id="47" name="Straight Connector 100">
              <a:extLst>
                <a:ext uri="{FF2B5EF4-FFF2-40B4-BE49-F238E27FC236}">
                  <a16:creationId xmlns:a16="http://schemas.microsoft.com/office/drawing/2014/main" id="{83A4F78B-424A-A7A2-4367-5C6B562BA287}"/>
                </a:ext>
              </a:extLst>
            </p:cNvPr>
            <p:cNvCxnSpPr>
              <a:cxnSpLocks/>
            </p:cNvCxnSpPr>
            <p:nvPr/>
          </p:nvCxnSpPr>
          <p:spPr>
            <a:xfrm>
              <a:off x="1808068" y="2533140"/>
              <a:ext cx="3022943" cy="1"/>
            </a:xfrm>
            <a:prstGeom prst="line">
              <a:avLst/>
            </a:prstGeom>
            <a:ln w="38100">
              <a:solidFill>
                <a:srgbClr val="4E81BD"/>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A59F12E-449A-564D-8F3A-4205D57FB9AA}"/>
                </a:ext>
              </a:extLst>
            </p:cNvPr>
            <p:cNvSpPr/>
            <p:nvPr/>
          </p:nvSpPr>
          <p:spPr>
            <a:xfrm>
              <a:off x="1808067" y="2610975"/>
              <a:ext cx="3103720" cy="1107997"/>
            </a:xfrm>
            <a:prstGeom prst="rect">
              <a:avLst/>
            </a:prstGeom>
          </p:spPr>
          <p:txBody>
            <a:bodyPr wrap="square">
              <a:spAutoFit/>
            </a:bodyPr>
            <a:lstStyle/>
            <a:p>
              <a:pPr algn="r"/>
              <a:r>
                <a:rPr lang="en-US" sz="1200" noProof="1">
                  <a:latin typeface="Arial" panose="020B0604020202020204" pitchFamily="34" charset="0"/>
                  <a:cs typeface="Arial" panose="020B0604020202020204" pitchFamily="34" charset="0"/>
                </a:rPr>
                <a:t>Système de Diligence Raisonnée de LCB: un référentiel avec 12 annexes</a:t>
              </a:r>
            </a:p>
            <a:p>
              <a:pPr marL="171450" indent="-171450" algn="r">
                <a:buFont typeface="Arial" panose="020B0604020202020204" pitchFamily="34" charset="0"/>
                <a:buChar char="•"/>
              </a:pPr>
              <a:endParaRPr lang="en-US" sz="1200" noProof="1">
                <a:latin typeface="Arial" panose="020B0604020202020204" pitchFamily="34" charset="0"/>
                <a:cs typeface="Arial" panose="020B0604020202020204" pitchFamily="34" charset="0"/>
              </a:endParaRPr>
            </a:p>
            <a:p>
              <a:pPr algn="r"/>
              <a:endParaRPr lang="en-US" sz="1200" noProof="1">
                <a:latin typeface="Arial" panose="020B0604020202020204" pitchFamily="34" charset="0"/>
                <a:cs typeface="Arial" panose="020B0604020202020204" pitchFamily="34" charset="0"/>
              </a:endParaRPr>
            </a:p>
          </p:txBody>
        </p:sp>
      </p:grpSp>
      <p:grpSp>
        <p:nvGrpSpPr>
          <p:cNvPr id="49" name="Group 102">
            <a:extLst>
              <a:ext uri="{FF2B5EF4-FFF2-40B4-BE49-F238E27FC236}">
                <a16:creationId xmlns:a16="http://schemas.microsoft.com/office/drawing/2014/main" id="{3B6270F8-912F-C81D-5687-F3464840339A}"/>
              </a:ext>
            </a:extLst>
          </p:cNvPr>
          <p:cNvGrpSpPr/>
          <p:nvPr/>
        </p:nvGrpSpPr>
        <p:grpSpPr>
          <a:xfrm>
            <a:off x="9567393" y="1612358"/>
            <a:ext cx="3726644" cy="1343627"/>
            <a:chOff x="1075389" y="1753442"/>
            <a:chExt cx="4186552" cy="1791501"/>
          </a:xfrm>
        </p:grpSpPr>
        <p:sp>
          <p:nvSpPr>
            <p:cNvPr id="50" name="TextBox 103">
              <a:extLst>
                <a:ext uri="{FF2B5EF4-FFF2-40B4-BE49-F238E27FC236}">
                  <a16:creationId xmlns:a16="http://schemas.microsoft.com/office/drawing/2014/main" id="{BA510AB9-C30B-446A-B25C-64D370E6CC3A}"/>
                </a:ext>
              </a:extLst>
            </p:cNvPr>
            <p:cNvSpPr txBox="1"/>
            <p:nvPr/>
          </p:nvSpPr>
          <p:spPr>
            <a:xfrm>
              <a:off x="1075389" y="1753442"/>
              <a:ext cx="4186552" cy="451405"/>
            </a:xfrm>
            <a:prstGeom prst="rect">
              <a:avLst/>
            </a:prstGeom>
            <a:noFill/>
          </p:spPr>
          <p:txBody>
            <a:bodyPr wrap="square" rtlCol="0">
              <a:spAutoFit/>
            </a:bodyPr>
            <a:lstStyle/>
            <a:p>
              <a:r>
                <a:rPr lang="en-US" sz="1600" b="1" noProof="1">
                  <a:latin typeface="Arial" panose="020B0604020202020204" pitchFamily="34" charset="0"/>
                  <a:cs typeface="Arial" panose="020B0604020202020204" pitchFamily="34" charset="0"/>
                </a:rPr>
                <a:t>Adoption du RDUE</a:t>
              </a:r>
            </a:p>
          </p:txBody>
        </p:sp>
        <p:cxnSp>
          <p:nvCxnSpPr>
            <p:cNvPr id="51" name="Straight Connector 104">
              <a:extLst>
                <a:ext uri="{FF2B5EF4-FFF2-40B4-BE49-F238E27FC236}">
                  <a16:creationId xmlns:a16="http://schemas.microsoft.com/office/drawing/2014/main" id="{FCB5FA60-1216-C7CA-15E0-C42EBAD7D338}"/>
                </a:ext>
              </a:extLst>
            </p:cNvPr>
            <p:cNvCxnSpPr>
              <a:cxnSpLocks/>
            </p:cNvCxnSpPr>
            <p:nvPr/>
          </p:nvCxnSpPr>
          <p:spPr>
            <a:xfrm>
              <a:off x="1136650" y="2158920"/>
              <a:ext cx="2223657" cy="1"/>
            </a:xfrm>
            <a:prstGeom prst="line">
              <a:avLst/>
            </a:prstGeom>
            <a:ln w="38100">
              <a:solidFill>
                <a:srgbClr val="65C08D"/>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988CA4AA-8A8D-EE45-76BB-3EB5DA6DF9A4}"/>
                </a:ext>
              </a:extLst>
            </p:cNvPr>
            <p:cNvSpPr/>
            <p:nvPr/>
          </p:nvSpPr>
          <p:spPr>
            <a:xfrm>
              <a:off x="1075389" y="2190726"/>
              <a:ext cx="2658327" cy="1354217"/>
            </a:xfrm>
            <a:prstGeom prst="rect">
              <a:avLst/>
            </a:prstGeom>
          </p:spPr>
          <p:txBody>
            <a:bodyPr wrap="square">
              <a:spAutoFit/>
            </a:bodyPr>
            <a:lstStyle/>
            <a:p>
              <a:r>
                <a:rPr lang="en-US" sz="1200" noProof="1">
                  <a:latin typeface="Arial" panose="020B0604020202020204" pitchFamily="34" charset="0"/>
                  <a:cs typeface="Arial" panose="020B0604020202020204" pitchFamily="34" charset="0"/>
                </a:rPr>
                <a:t>Le Commerce du Bois souhaite mettre à jour la base documentaire de son système de diligence raisonnée avant l’entrée en vigueur du RDUE </a:t>
              </a:r>
            </a:p>
          </p:txBody>
        </p:sp>
      </p:grpSp>
      <p:grpSp>
        <p:nvGrpSpPr>
          <p:cNvPr id="53" name="Group 106">
            <a:extLst>
              <a:ext uri="{FF2B5EF4-FFF2-40B4-BE49-F238E27FC236}">
                <a16:creationId xmlns:a16="http://schemas.microsoft.com/office/drawing/2014/main" id="{D47B0DFF-2EAA-B15C-A708-8EC971B3417E}"/>
              </a:ext>
            </a:extLst>
          </p:cNvPr>
          <p:cNvGrpSpPr/>
          <p:nvPr/>
        </p:nvGrpSpPr>
        <p:grpSpPr>
          <a:xfrm>
            <a:off x="8465772" y="4842588"/>
            <a:ext cx="2752406" cy="584774"/>
            <a:chOff x="206729" y="1434368"/>
            <a:chExt cx="4160808" cy="779698"/>
          </a:xfrm>
        </p:grpSpPr>
        <p:sp>
          <p:nvSpPr>
            <p:cNvPr id="54" name="TextBox 107">
              <a:extLst>
                <a:ext uri="{FF2B5EF4-FFF2-40B4-BE49-F238E27FC236}">
                  <a16:creationId xmlns:a16="http://schemas.microsoft.com/office/drawing/2014/main" id="{BD20C487-5E5A-E6B5-95D0-353450046D98}"/>
                </a:ext>
              </a:extLst>
            </p:cNvPr>
            <p:cNvSpPr txBox="1"/>
            <p:nvPr/>
          </p:nvSpPr>
          <p:spPr>
            <a:xfrm>
              <a:off x="206729" y="1434368"/>
              <a:ext cx="4160808" cy="779698"/>
            </a:xfrm>
            <a:prstGeom prst="rect">
              <a:avLst/>
            </a:prstGeom>
            <a:noFill/>
          </p:spPr>
          <p:txBody>
            <a:bodyPr wrap="square" lIns="91440" tIns="45720" rIns="91440" bIns="45720" rtlCol="0" anchor="t">
              <a:spAutoFit/>
            </a:bodyPr>
            <a:lstStyle/>
            <a:p>
              <a:pPr lvl="1" algn="r"/>
              <a:r>
                <a:rPr lang="en-US" sz="1600" b="1" noProof="1">
                  <a:latin typeface="Arial"/>
                  <a:cs typeface="Arial"/>
                </a:rPr>
                <a:t>Entrée en application du RDUE</a:t>
              </a:r>
            </a:p>
          </p:txBody>
        </p:sp>
        <p:cxnSp>
          <p:nvCxnSpPr>
            <p:cNvPr id="55" name="Straight Connector 108">
              <a:extLst>
                <a:ext uri="{FF2B5EF4-FFF2-40B4-BE49-F238E27FC236}">
                  <a16:creationId xmlns:a16="http://schemas.microsoft.com/office/drawing/2014/main" id="{3008253E-D7DA-A054-3B85-860AC7EB1FE7}"/>
                </a:ext>
              </a:extLst>
            </p:cNvPr>
            <p:cNvCxnSpPr>
              <a:cxnSpLocks/>
            </p:cNvCxnSpPr>
            <p:nvPr/>
          </p:nvCxnSpPr>
          <p:spPr>
            <a:xfrm>
              <a:off x="1109688" y="2214066"/>
              <a:ext cx="3140304" cy="0"/>
            </a:xfrm>
            <a:prstGeom prst="line">
              <a:avLst/>
            </a:prstGeom>
            <a:ln w="38100">
              <a:solidFill>
                <a:srgbClr val="04A450"/>
              </a:solidFill>
            </a:ln>
          </p:spPr>
          <p:style>
            <a:lnRef idx="1">
              <a:schemeClr val="accent1"/>
            </a:lnRef>
            <a:fillRef idx="0">
              <a:schemeClr val="accent1"/>
            </a:fillRef>
            <a:effectRef idx="0">
              <a:schemeClr val="accent1"/>
            </a:effectRef>
            <a:fontRef idx="minor">
              <a:schemeClr val="tx1"/>
            </a:fontRef>
          </p:style>
        </p:cxnSp>
      </p:grpSp>
      <p:grpSp>
        <p:nvGrpSpPr>
          <p:cNvPr id="2" name="Group 14">
            <a:extLst>
              <a:ext uri="{FF2B5EF4-FFF2-40B4-BE49-F238E27FC236}">
                <a16:creationId xmlns:a16="http://schemas.microsoft.com/office/drawing/2014/main" id="{5B7E761B-EB2C-A6F9-4DC7-16E79FB45F04}"/>
              </a:ext>
            </a:extLst>
          </p:cNvPr>
          <p:cNvGrpSpPr/>
          <p:nvPr/>
        </p:nvGrpSpPr>
        <p:grpSpPr>
          <a:xfrm>
            <a:off x="-1146060" y="3237260"/>
            <a:ext cx="2318165" cy="1867114"/>
            <a:chOff x="827891" y="3087927"/>
            <a:chExt cx="3090886" cy="2489485"/>
          </a:xfrm>
        </p:grpSpPr>
        <p:sp>
          <p:nvSpPr>
            <p:cNvPr id="3" name="Arc 2">
              <a:extLst>
                <a:ext uri="{FF2B5EF4-FFF2-40B4-BE49-F238E27FC236}">
                  <a16:creationId xmlns:a16="http://schemas.microsoft.com/office/drawing/2014/main" id="{71BFFA2D-D2D2-B895-205C-26EBABBF2987}"/>
                </a:ext>
              </a:extLst>
            </p:cNvPr>
            <p:cNvSpPr/>
            <p:nvPr/>
          </p:nvSpPr>
          <p:spPr>
            <a:xfrm rot="10800000">
              <a:off x="2742709" y="3087927"/>
              <a:ext cx="1176068" cy="1176068"/>
            </a:xfrm>
            <a:prstGeom prst="arc">
              <a:avLst>
                <a:gd name="adj1" fmla="val 10895"/>
                <a:gd name="adj2" fmla="val 15969831"/>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4" name="Straight Connector 82">
              <a:extLst>
                <a:ext uri="{FF2B5EF4-FFF2-40B4-BE49-F238E27FC236}">
                  <a16:creationId xmlns:a16="http://schemas.microsoft.com/office/drawing/2014/main" id="{09F589EC-C198-A6BA-B736-006147B1EAFC}"/>
                </a:ext>
              </a:extLst>
            </p:cNvPr>
            <p:cNvCxnSpPr>
              <a:cxnSpLocks/>
            </p:cNvCxnSpPr>
            <p:nvPr/>
          </p:nvCxnSpPr>
          <p:spPr>
            <a:xfrm flipV="1">
              <a:off x="827891" y="3656199"/>
              <a:ext cx="1914816" cy="1976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83">
              <a:extLst>
                <a:ext uri="{FF2B5EF4-FFF2-40B4-BE49-F238E27FC236}">
                  <a16:creationId xmlns:a16="http://schemas.microsoft.com/office/drawing/2014/main" id="{EBE5FB89-2A74-D39D-357E-97B419312C41}"/>
                </a:ext>
              </a:extLst>
            </p:cNvPr>
            <p:cNvCxnSpPr>
              <a:cxnSpLocks/>
            </p:cNvCxnSpPr>
            <p:nvPr/>
          </p:nvCxnSpPr>
          <p:spPr>
            <a:xfrm rot="10800000" flipV="1">
              <a:off x="3377062" y="4243473"/>
              <a:ext cx="0" cy="1333939"/>
            </a:xfrm>
            <a:prstGeom prst="line">
              <a:avLst/>
            </a:prstGeom>
            <a:ln w="38100">
              <a:solidFill>
                <a:schemeClr val="tx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Oval 80">
              <a:extLst>
                <a:ext uri="{FF2B5EF4-FFF2-40B4-BE49-F238E27FC236}">
                  <a16:creationId xmlns:a16="http://schemas.microsoft.com/office/drawing/2014/main" id="{59B6A63F-3DB0-4434-BBA3-00F2AB369CB7}"/>
                </a:ext>
              </a:extLst>
            </p:cNvPr>
            <p:cNvSpPr/>
            <p:nvPr/>
          </p:nvSpPr>
          <p:spPr>
            <a:xfrm>
              <a:off x="2890432" y="3235650"/>
              <a:ext cx="880621" cy="880621"/>
            </a:xfrm>
            <a:prstGeom prst="ellipse">
              <a:avLst/>
            </a:prstGeom>
            <a:gradFill>
              <a:gsLst>
                <a:gs pos="0">
                  <a:srgbClr val="4A926D"/>
                </a:gs>
                <a:gs pos="100000">
                  <a:srgbClr val="5DB587"/>
                </a:gs>
              </a:gsLst>
            </a:gra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solidFill>
                  <a:schemeClr val="accent1">
                    <a:lumMod val="50000"/>
                  </a:schemeClr>
                </a:solidFill>
              </a:endParaRPr>
            </a:p>
          </p:txBody>
        </p:sp>
      </p:grpSp>
      <p:sp>
        <p:nvSpPr>
          <p:cNvPr id="8" name="TextBox 90">
            <a:extLst>
              <a:ext uri="{FF2B5EF4-FFF2-40B4-BE49-F238E27FC236}">
                <a16:creationId xmlns:a16="http://schemas.microsoft.com/office/drawing/2014/main" id="{8F0D9E95-7E62-A376-A50A-7877E0EB3F0E}"/>
              </a:ext>
            </a:extLst>
          </p:cNvPr>
          <p:cNvSpPr txBox="1"/>
          <p:nvPr/>
        </p:nvSpPr>
        <p:spPr>
          <a:xfrm>
            <a:off x="275360" y="3483153"/>
            <a:ext cx="780984" cy="415498"/>
          </a:xfrm>
          <a:prstGeom prst="rect">
            <a:avLst/>
          </a:prstGeom>
          <a:noFill/>
        </p:spPr>
        <p:txBody>
          <a:bodyPr wrap="none" rtlCol="0">
            <a:spAutoFit/>
          </a:bodyPr>
          <a:lstStyle/>
          <a:p>
            <a:pPr algn="ctr"/>
            <a:r>
              <a:rPr lang="en-US" sz="2100" b="1">
                <a:solidFill>
                  <a:schemeClr val="bg1"/>
                </a:solidFill>
              </a:rPr>
              <a:t>2013</a:t>
            </a:r>
          </a:p>
        </p:txBody>
      </p:sp>
      <p:grpSp>
        <p:nvGrpSpPr>
          <p:cNvPr id="10" name="Group 98">
            <a:extLst>
              <a:ext uri="{FF2B5EF4-FFF2-40B4-BE49-F238E27FC236}">
                <a16:creationId xmlns:a16="http://schemas.microsoft.com/office/drawing/2014/main" id="{B6A8BB26-6D76-544C-F243-016069B65D03}"/>
              </a:ext>
            </a:extLst>
          </p:cNvPr>
          <p:cNvGrpSpPr/>
          <p:nvPr/>
        </p:nvGrpSpPr>
        <p:grpSpPr>
          <a:xfrm>
            <a:off x="833160" y="4920856"/>
            <a:ext cx="3402152" cy="338554"/>
            <a:chOff x="1075388" y="1753442"/>
            <a:chExt cx="3836399" cy="451404"/>
          </a:xfrm>
        </p:grpSpPr>
        <p:sp>
          <p:nvSpPr>
            <p:cNvPr id="12" name="TextBox 99">
              <a:extLst>
                <a:ext uri="{FF2B5EF4-FFF2-40B4-BE49-F238E27FC236}">
                  <a16:creationId xmlns:a16="http://schemas.microsoft.com/office/drawing/2014/main" id="{040356C9-F4AC-80A2-2DFE-A14797AE0BB3}"/>
                </a:ext>
              </a:extLst>
            </p:cNvPr>
            <p:cNvSpPr txBox="1"/>
            <p:nvPr/>
          </p:nvSpPr>
          <p:spPr>
            <a:xfrm>
              <a:off x="1075388" y="1753442"/>
              <a:ext cx="3836399" cy="451404"/>
            </a:xfrm>
            <a:prstGeom prst="rect">
              <a:avLst/>
            </a:prstGeom>
            <a:noFill/>
          </p:spPr>
          <p:txBody>
            <a:bodyPr wrap="square" lIns="91440" tIns="45720" rIns="91440" bIns="45720" rtlCol="0" anchor="t">
              <a:spAutoFit/>
            </a:bodyPr>
            <a:lstStyle/>
            <a:p>
              <a:r>
                <a:rPr lang="en-US" sz="1600" b="1" noProof="1">
                  <a:latin typeface="Arial"/>
                  <a:cs typeface="Arial"/>
                </a:rPr>
                <a:t>Entrée en vigueur du RBUE</a:t>
              </a:r>
              <a:endParaRPr lang="en-US" sz="1600" b="1" noProof="1">
                <a:latin typeface="Arial" panose="020B0604020202020204" pitchFamily="34" charset="0"/>
                <a:cs typeface="Arial" panose="020B0604020202020204" pitchFamily="34" charset="0"/>
              </a:endParaRPr>
            </a:p>
          </p:txBody>
        </p:sp>
        <p:cxnSp>
          <p:nvCxnSpPr>
            <p:cNvPr id="13" name="Straight Connector 100">
              <a:extLst>
                <a:ext uri="{FF2B5EF4-FFF2-40B4-BE49-F238E27FC236}">
                  <a16:creationId xmlns:a16="http://schemas.microsoft.com/office/drawing/2014/main" id="{71529757-DA0A-5298-9155-3A4DF0986AD1}"/>
                </a:ext>
              </a:extLst>
            </p:cNvPr>
            <p:cNvCxnSpPr>
              <a:cxnSpLocks/>
            </p:cNvCxnSpPr>
            <p:nvPr/>
          </p:nvCxnSpPr>
          <p:spPr>
            <a:xfrm>
              <a:off x="1160383" y="2204846"/>
              <a:ext cx="268524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841968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30">
            <a:extLst>
              <a:ext uri="{FF2B5EF4-FFF2-40B4-BE49-F238E27FC236}">
                <a16:creationId xmlns:a16="http://schemas.microsoft.com/office/drawing/2014/main" id="{958AD0E4-4816-B48D-FCEB-A446FB30A0DE}"/>
              </a:ext>
            </a:extLst>
          </p:cNvPr>
          <p:cNvCxnSpPr>
            <a:cxnSpLocks/>
            <a:stCxn id="2050" idx="0"/>
          </p:cNvCxnSpPr>
          <p:nvPr/>
        </p:nvCxnSpPr>
        <p:spPr>
          <a:xfrm>
            <a:off x="9031076" y="1363487"/>
            <a:ext cx="0" cy="4566132"/>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6" name="Titre 5">
            <a:extLst>
              <a:ext uri="{FF2B5EF4-FFF2-40B4-BE49-F238E27FC236}">
                <a16:creationId xmlns:a16="http://schemas.microsoft.com/office/drawing/2014/main" id="{AB49A7D7-F493-C144-2262-5BF6E11C4D0E}"/>
              </a:ext>
            </a:extLst>
          </p:cNvPr>
          <p:cNvSpPr>
            <a:spLocks noGrp="1"/>
          </p:cNvSpPr>
          <p:nvPr>
            <p:ph type="title"/>
          </p:nvPr>
        </p:nvSpPr>
        <p:spPr>
          <a:xfrm>
            <a:off x="1318828" y="522999"/>
            <a:ext cx="10380066" cy="653496"/>
          </a:xfrm>
        </p:spPr>
        <p:txBody>
          <a:bodyPr/>
          <a:lstStyle/>
          <a:p>
            <a:r>
              <a:rPr lang="fr-FR"/>
              <a:t>LCB et sa mise en conformité vis-à-vis du RDUE</a:t>
            </a:r>
          </a:p>
        </p:txBody>
      </p:sp>
      <p:sp>
        <p:nvSpPr>
          <p:cNvPr id="3" name="Espace réservé du numéro de diapositive 2">
            <a:extLst>
              <a:ext uri="{FF2B5EF4-FFF2-40B4-BE49-F238E27FC236}">
                <a16:creationId xmlns:a16="http://schemas.microsoft.com/office/drawing/2014/main" id="{B08E71F3-9BE9-1F2E-6709-F1A910403987}"/>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C5AE530-CE4F-F946-8AAD-BAE6C29BB4F9}" type="slidenum">
              <a:rPr kumimoji="0" lang="en-GB" sz="768" b="1" i="0" u="none" strike="noStrike" kern="1200" cap="none" spc="0" normalizeH="0" baseline="0" noProof="0" smtClean="0">
                <a:ln>
                  <a:noFill/>
                </a:ln>
                <a:solidFill>
                  <a:prstClr val="black"/>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GB" sz="768" b="1" i="0" u="none" strike="noStrike" kern="1200" cap="none" spc="0" normalizeH="0" baseline="0" noProof="0">
              <a:ln>
                <a:noFill/>
              </a:ln>
              <a:solidFill>
                <a:prstClr val="black"/>
              </a:solidFill>
              <a:effectLst/>
              <a:uLnTx/>
              <a:uFillTx/>
              <a:latin typeface="Arial"/>
              <a:ea typeface="+mn-ea"/>
              <a:cs typeface="+mn-cs"/>
            </a:endParaRPr>
          </a:p>
        </p:txBody>
      </p:sp>
      <p:cxnSp>
        <p:nvCxnSpPr>
          <p:cNvPr id="11" name="Straight Connector 30">
            <a:extLst>
              <a:ext uri="{FF2B5EF4-FFF2-40B4-BE49-F238E27FC236}">
                <a16:creationId xmlns:a16="http://schemas.microsoft.com/office/drawing/2014/main" id="{67E66735-43EE-DBB7-2712-D0B3F94B01A4}"/>
              </a:ext>
            </a:extLst>
          </p:cNvPr>
          <p:cNvCxnSpPr>
            <a:cxnSpLocks/>
          </p:cNvCxnSpPr>
          <p:nvPr/>
        </p:nvCxnSpPr>
        <p:spPr>
          <a:xfrm>
            <a:off x="5054626" y="4776216"/>
            <a:ext cx="665345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30">
            <a:extLst>
              <a:ext uri="{FF2B5EF4-FFF2-40B4-BE49-F238E27FC236}">
                <a16:creationId xmlns:a16="http://schemas.microsoft.com/office/drawing/2014/main" id="{A1D526B0-066C-1E75-4030-867ED416AA70}"/>
              </a:ext>
            </a:extLst>
          </p:cNvPr>
          <p:cNvCxnSpPr>
            <a:cxnSpLocks/>
          </p:cNvCxnSpPr>
          <p:nvPr/>
        </p:nvCxnSpPr>
        <p:spPr>
          <a:xfrm flipV="1">
            <a:off x="4983480" y="2858470"/>
            <a:ext cx="6724600" cy="180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30">
            <a:extLst>
              <a:ext uri="{FF2B5EF4-FFF2-40B4-BE49-F238E27FC236}">
                <a16:creationId xmlns:a16="http://schemas.microsoft.com/office/drawing/2014/main" id="{0305CC20-8CE7-203D-9360-F3BCB4CBD7F4}"/>
              </a:ext>
            </a:extLst>
          </p:cNvPr>
          <p:cNvCxnSpPr>
            <a:cxnSpLocks/>
          </p:cNvCxnSpPr>
          <p:nvPr/>
        </p:nvCxnSpPr>
        <p:spPr>
          <a:xfrm>
            <a:off x="4983480" y="3510791"/>
            <a:ext cx="672460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30">
            <a:extLst>
              <a:ext uri="{FF2B5EF4-FFF2-40B4-BE49-F238E27FC236}">
                <a16:creationId xmlns:a16="http://schemas.microsoft.com/office/drawing/2014/main" id="{FAA72DF0-9932-B088-B96E-33CB262C91E9}"/>
              </a:ext>
            </a:extLst>
          </p:cNvPr>
          <p:cNvCxnSpPr>
            <a:cxnSpLocks/>
          </p:cNvCxnSpPr>
          <p:nvPr/>
        </p:nvCxnSpPr>
        <p:spPr>
          <a:xfrm>
            <a:off x="5054626" y="5328319"/>
            <a:ext cx="664446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30">
            <a:extLst>
              <a:ext uri="{FF2B5EF4-FFF2-40B4-BE49-F238E27FC236}">
                <a16:creationId xmlns:a16="http://schemas.microsoft.com/office/drawing/2014/main" id="{B7CB6404-5505-FE26-A8BA-8A7F7AED35A0}"/>
              </a:ext>
            </a:extLst>
          </p:cNvPr>
          <p:cNvCxnSpPr>
            <a:cxnSpLocks/>
          </p:cNvCxnSpPr>
          <p:nvPr/>
        </p:nvCxnSpPr>
        <p:spPr>
          <a:xfrm>
            <a:off x="5054626" y="5775718"/>
            <a:ext cx="665345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1" name="Chevron 20">
            <a:extLst>
              <a:ext uri="{FF2B5EF4-FFF2-40B4-BE49-F238E27FC236}">
                <a16:creationId xmlns:a16="http://schemas.microsoft.com/office/drawing/2014/main" id="{80493979-7506-CDB8-5083-E85E17E7AE40}"/>
              </a:ext>
            </a:extLst>
          </p:cNvPr>
          <p:cNvSpPr/>
          <p:nvPr/>
        </p:nvSpPr>
        <p:spPr>
          <a:xfrm>
            <a:off x="210931" y="1898298"/>
            <a:ext cx="11489454" cy="648418"/>
          </a:xfrm>
          <a:prstGeom prst="chevron">
            <a:avLst>
              <a:gd name="adj" fmla="val 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a:ea typeface="+mn-ea"/>
                <a:cs typeface="+mn-cs"/>
              </a:rPr>
              <a:t>Phase 1 : Evaluation globale du système de diligence raisonnée de LCB vis-à-vis des exigences du RDUE et des attentes de la société civile</a:t>
            </a:r>
          </a:p>
        </p:txBody>
      </p:sp>
      <p:sp>
        <p:nvSpPr>
          <p:cNvPr id="22" name="TextBox 22">
            <a:extLst>
              <a:ext uri="{FF2B5EF4-FFF2-40B4-BE49-F238E27FC236}">
                <a16:creationId xmlns:a16="http://schemas.microsoft.com/office/drawing/2014/main" id="{A570414B-0D16-4A59-D88D-A5E96FB0EDCD}"/>
              </a:ext>
            </a:extLst>
          </p:cNvPr>
          <p:cNvSpPr txBox="1"/>
          <p:nvPr/>
        </p:nvSpPr>
        <p:spPr>
          <a:xfrm>
            <a:off x="234231" y="2395012"/>
            <a:ext cx="4820395" cy="378565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Arial"/>
                <a:ea typeface="+mn-ea"/>
                <a:cs typeface="+mn-cs"/>
              </a:rPr>
              <a:t>Consultations avec des acteurs de la société civile pour confirmer leurs attentes en termes de mise en œuvre du RDUE et de gestion durable des forêts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a:ln>
                <a:noFill/>
              </a:ln>
              <a:solidFill>
                <a:prstClr val="black"/>
              </a:solidFill>
              <a:effectLst/>
              <a:uLnTx/>
              <a:uFillTx/>
              <a:latin typeface="Arial"/>
              <a:ea typeface="+mn-ea"/>
              <a:cs typeface="+mn-cs"/>
            </a:endParaRPr>
          </a:p>
          <a:p>
            <a:pPr marL="171450" indent="-171450" defTabSz="457200">
              <a:buFont typeface="Arial" panose="020B0604020202020204" pitchFamily="34" charset="0"/>
              <a:buChar char="•"/>
              <a:defRPr/>
            </a:pPr>
            <a:r>
              <a:rPr kumimoji="0" lang="fr-FR" sz="1200" i="0" u="none" strike="noStrike" kern="1200" cap="none" spc="0" normalizeH="0" baseline="0" noProof="0">
                <a:ln>
                  <a:noFill/>
                </a:ln>
                <a:effectLst/>
                <a:uLnTx/>
                <a:uFillTx/>
                <a:latin typeface="Arial"/>
                <a:ea typeface="+mn-ea"/>
                <a:cs typeface="+mn-cs"/>
              </a:rPr>
              <a:t>Analyse </a:t>
            </a:r>
            <a:r>
              <a:rPr lang="fr-FR" sz="1200">
                <a:latin typeface="Arial"/>
              </a:rPr>
              <a:t>des écarts entre le système</a:t>
            </a:r>
            <a:r>
              <a:rPr kumimoji="0" lang="fr-FR" sz="1200" i="0" u="none" strike="noStrike" kern="1200" cap="none" spc="0" normalizeH="0" baseline="0" noProof="0">
                <a:ln>
                  <a:noFill/>
                </a:ln>
                <a:effectLst/>
                <a:uLnTx/>
                <a:uFillTx/>
                <a:latin typeface="Arial"/>
                <a:ea typeface="+mn-ea"/>
                <a:cs typeface="+mn-cs"/>
              </a:rPr>
              <a:t> de diligence raisonnée actuel de LCB</a:t>
            </a:r>
            <a:r>
              <a:rPr lang="fr-FR" sz="1200">
                <a:latin typeface="Arial"/>
              </a:rPr>
              <a:t> et les exigences du RDUE/attentes société civile</a:t>
            </a:r>
            <a:endParaRPr lang="fr-FR" sz="1200" i="0" u="none" strike="noStrike" kern="1200" cap="none" spc="0" normalizeH="0" baseline="0" noProof="0" err="1">
              <a:ln>
                <a:noFill/>
              </a:ln>
              <a:effectLst/>
              <a:uLnTx/>
              <a:uFillTx/>
              <a:latin typeface="Arial"/>
              <a:cs typeface="Arial"/>
            </a:endParaRPr>
          </a:p>
          <a:p>
            <a:pPr marL="171450" marR="0" lvl="0" indent="-171450" algn="l" defTabSz="457200">
              <a:lnSpc>
                <a:spcPct val="100000"/>
              </a:lnSpc>
              <a:spcBef>
                <a:spcPts val="0"/>
              </a:spcBef>
              <a:spcAft>
                <a:spcPts val="0"/>
              </a:spcAft>
              <a:buClrTx/>
              <a:buSzTx/>
              <a:buFont typeface="Arial" panose="020B0604020202020204" pitchFamily="34" charset="0"/>
              <a:buChar char="•"/>
              <a:tabLst/>
              <a:defRPr/>
            </a:pPr>
            <a:endParaRPr lang="fr-FR" sz="1200" b="0" i="0" u="none" strike="noStrike" kern="1200" cap="none" spc="0" normalizeH="0" baseline="0" noProof="0">
              <a:ln>
                <a:noFill/>
              </a:ln>
              <a:effectLst/>
              <a:uLnTx/>
              <a:uFillTx/>
              <a:latin typeface="Arial"/>
              <a:cs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a:ln>
                <a:noFill/>
              </a:ln>
              <a:solidFill>
                <a:prstClr val="black"/>
              </a:solidFill>
              <a:effectLst/>
              <a:uLnTx/>
              <a:uFillTx/>
              <a:latin typeface="Arial"/>
              <a:ea typeface="+mn-ea"/>
              <a:cs typeface="+mn-cs"/>
            </a:endParaRPr>
          </a:p>
          <a:p>
            <a:pPr marL="171450" indent="-171450" defTabSz="457200">
              <a:buFont typeface="Arial" panose="020B0604020202020204" pitchFamily="34" charset="0"/>
              <a:buChar char="•"/>
              <a:defRPr/>
            </a:pPr>
            <a:endParaRPr lang="fr-FR" sz="120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Arial"/>
                <a:ea typeface="+mn-ea"/>
                <a:cs typeface="+mn-cs"/>
              </a:rPr>
              <a:t>Accompagnement de LCB dans la préparation des ateliers de travail qui ont pour objectif d’actualiser la base documentaire de son système de diligence raisonnée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solidFill>
                  <a:prstClr val="black"/>
                </a:solidFill>
                <a:effectLst/>
                <a:uLnTx/>
                <a:uFillTx/>
                <a:latin typeface="Arial"/>
                <a:ea typeface="+mn-ea"/>
                <a:cs typeface="+mn-cs"/>
              </a:rPr>
              <a:t>Co-animation</a:t>
            </a:r>
            <a:r>
              <a:rPr kumimoji="0" lang="fr-FR" sz="1200" b="0" i="0" u="none" strike="noStrike" kern="1200" cap="none" spc="0" normalizeH="0" baseline="0" noProof="0">
                <a:ln>
                  <a:noFill/>
                </a:ln>
                <a:solidFill>
                  <a:prstClr val="black"/>
                </a:solidFill>
                <a:effectLst/>
                <a:uLnTx/>
                <a:uFillTx/>
                <a:latin typeface="Arial"/>
                <a:ea typeface="+mn-ea"/>
                <a:cs typeface="+mn-cs"/>
              </a:rPr>
              <a:t> avec LCB de six ateliers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a:solidFill>
                <a:prstClr val="black"/>
              </a:solidFill>
              <a:latin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Arial"/>
                <a:ea typeface="+mn-ea"/>
                <a:cs typeface="+mn-cs"/>
              </a:rPr>
              <a:t>Rédaction du compte rendu des ateliers et formulation de recommandations pour améliorer la collecte de documents et la pertinence des documents collectés</a:t>
            </a:r>
          </a:p>
        </p:txBody>
      </p:sp>
      <p:sp>
        <p:nvSpPr>
          <p:cNvPr id="34" name="Chevron 33">
            <a:extLst>
              <a:ext uri="{FF2B5EF4-FFF2-40B4-BE49-F238E27FC236}">
                <a16:creationId xmlns:a16="http://schemas.microsoft.com/office/drawing/2014/main" id="{7CF23154-F205-F88A-45A8-BEAE339CF844}"/>
              </a:ext>
            </a:extLst>
          </p:cNvPr>
          <p:cNvSpPr/>
          <p:nvPr/>
        </p:nvSpPr>
        <p:spPr>
          <a:xfrm>
            <a:off x="186247" y="3856252"/>
            <a:ext cx="11522595" cy="502176"/>
          </a:xfrm>
          <a:prstGeom prst="chevron">
            <a:avLst>
              <a:gd name="adj" fmla="val 0"/>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Arial"/>
                <a:ea typeface="+mn-ea"/>
                <a:cs typeface="+mn-cs"/>
              </a:rPr>
              <a:t>Phase 2 : Accompagnement stratégique du processus de mise à jour de la base documentaire du système de diligence raisonnée LCB</a:t>
            </a:r>
          </a:p>
        </p:txBody>
      </p:sp>
      <p:sp>
        <p:nvSpPr>
          <p:cNvPr id="42" name="Oval 20">
            <a:extLst>
              <a:ext uri="{FF2B5EF4-FFF2-40B4-BE49-F238E27FC236}">
                <a16:creationId xmlns:a16="http://schemas.microsoft.com/office/drawing/2014/main" id="{5B2FBAEA-FE5A-5A11-8625-B1D93090465C}"/>
              </a:ext>
            </a:extLst>
          </p:cNvPr>
          <p:cNvSpPr/>
          <p:nvPr/>
        </p:nvSpPr>
        <p:spPr>
          <a:xfrm>
            <a:off x="11146189" y="5696825"/>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pic>
        <p:nvPicPr>
          <p:cNvPr id="2050" name="Picture 2" descr="LE SALON - Carrefour International du Bois">
            <a:extLst>
              <a:ext uri="{FF2B5EF4-FFF2-40B4-BE49-F238E27FC236}">
                <a16:creationId xmlns:a16="http://schemas.microsoft.com/office/drawing/2014/main" id="{EB803D69-FE69-9C74-EB76-FEDD6CFDD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215" y="1440457"/>
            <a:ext cx="673721" cy="373792"/>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30">
            <a:extLst>
              <a:ext uri="{FF2B5EF4-FFF2-40B4-BE49-F238E27FC236}">
                <a16:creationId xmlns:a16="http://schemas.microsoft.com/office/drawing/2014/main" id="{C533EFC8-9F30-9BEA-A363-ACC43CBF6FCA}"/>
              </a:ext>
            </a:extLst>
          </p:cNvPr>
          <p:cNvCxnSpPr>
            <a:cxnSpLocks/>
            <a:stCxn id="24" idx="2"/>
            <a:endCxn id="25" idx="6"/>
          </p:cNvCxnSpPr>
          <p:nvPr/>
        </p:nvCxnSpPr>
        <p:spPr>
          <a:xfrm flipV="1">
            <a:off x="5947544" y="2860278"/>
            <a:ext cx="1848761" cy="1747"/>
          </a:xfrm>
          <a:prstGeom prst="line">
            <a:avLst/>
          </a:prstGeom>
          <a:ln>
            <a:solidFill>
              <a:srgbClr val="4A926D"/>
            </a:solidFill>
          </a:ln>
        </p:spPr>
        <p:style>
          <a:lnRef idx="2">
            <a:schemeClr val="accent1"/>
          </a:lnRef>
          <a:fillRef idx="0">
            <a:schemeClr val="accent1"/>
          </a:fillRef>
          <a:effectRef idx="1">
            <a:schemeClr val="accent1"/>
          </a:effectRef>
          <a:fontRef idx="minor">
            <a:schemeClr val="tx1"/>
          </a:fontRef>
        </p:style>
      </p:cxnSp>
      <p:sp>
        <p:nvSpPr>
          <p:cNvPr id="2049" name="Oval 39">
            <a:extLst>
              <a:ext uri="{FF2B5EF4-FFF2-40B4-BE49-F238E27FC236}">
                <a16:creationId xmlns:a16="http://schemas.microsoft.com/office/drawing/2014/main" id="{6749155A-D277-E491-4E56-1817ECBE5032}"/>
              </a:ext>
            </a:extLst>
          </p:cNvPr>
          <p:cNvSpPr/>
          <p:nvPr/>
        </p:nvSpPr>
        <p:spPr>
          <a:xfrm>
            <a:off x="7944350" y="3429322"/>
            <a:ext cx="193036"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35">
            <a:extLst>
              <a:ext uri="{FF2B5EF4-FFF2-40B4-BE49-F238E27FC236}">
                <a16:creationId xmlns:a16="http://schemas.microsoft.com/office/drawing/2014/main" id="{E1FC4D1C-CF9D-D6B9-EDE6-236EFFEA5ADC}"/>
              </a:ext>
            </a:extLst>
          </p:cNvPr>
          <p:cNvSpPr/>
          <p:nvPr/>
        </p:nvSpPr>
        <p:spPr>
          <a:xfrm>
            <a:off x="5947544" y="2772378"/>
            <a:ext cx="193036"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Oval 39">
            <a:extLst>
              <a:ext uri="{FF2B5EF4-FFF2-40B4-BE49-F238E27FC236}">
                <a16:creationId xmlns:a16="http://schemas.microsoft.com/office/drawing/2014/main" id="{F05E2DC4-8FA9-E62D-FCFA-27465E1583A2}"/>
              </a:ext>
            </a:extLst>
          </p:cNvPr>
          <p:cNvSpPr/>
          <p:nvPr/>
        </p:nvSpPr>
        <p:spPr>
          <a:xfrm>
            <a:off x="7603269" y="2770631"/>
            <a:ext cx="193036"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052" name="Groupe 2051">
            <a:extLst>
              <a:ext uri="{FF2B5EF4-FFF2-40B4-BE49-F238E27FC236}">
                <a16:creationId xmlns:a16="http://schemas.microsoft.com/office/drawing/2014/main" id="{8A857B57-6BA5-BC5A-1E6A-76F0A82BD571}"/>
              </a:ext>
            </a:extLst>
          </p:cNvPr>
          <p:cNvGrpSpPr/>
          <p:nvPr/>
        </p:nvGrpSpPr>
        <p:grpSpPr>
          <a:xfrm>
            <a:off x="4711232" y="1195514"/>
            <a:ext cx="7012775" cy="158430"/>
            <a:chOff x="4711231" y="1080274"/>
            <a:chExt cx="8402027" cy="158430"/>
          </a:xfrm>
        </p:grpSpPr>
        <p:grpSp>
          <p:nvGrpSpPr>
            <p:cNvPr id="50" name="Groupe 49">
              <a:extLst>
                <a:ext uri="{FF2B5EF4-FFF2-40B4-BE49-F238E27FC236}">
                  <a16:creationId xmlns:a16="http://schemas.microsoft.com/office/drawing/2014/main" id="{6C72E5B4-780B-853E-5700-904C6908EF98}"/>
                </a:ext>
              </a:extLst>
            </p:cNvPr>
            <p:cNvGrpSpPr/>
            <p:nvPr/>
          </p:nvGrpSpPr>
          <p:grpSpPr>
            <a:xfrm>
              <a:off x="4711231" y="1081644"/>
              <a:ext cx="6997608" cy="157060"/>
              <a:chOff x="6388454" y="2318466"/>
              <a:chExt cx="9072436" cy="157060"/>
            </a:xfrm>
          </p:grpSpPr>
          <p:sp>
            <p:nvSpPr>
              <p:cNvPr id="32" name="Chevron 31">
                <a:extLst>
                  <a:ext uri="{FF2B5EF4-FFF2-40B4-BE49-F238E27FC236}">
                    <a16:creationId xmlns:a16="http://schemas.microsoft.com/office/drawing/2014/main" id="{0DAEE132-F504-C5E7-0960-8E5D3F144E7D}"/>
                  </a:ext>
                </a:extLst>
              </p:cNvPr>
              <p:cNvSpPr/>
              <p:nvPr/>
            </p:nvSpPr>
            <p:spPr>
              <a:xfrm>
                <a:off x="6388454" y="231846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FEVRIER</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sp>
            <p:nvSpPr>
              <p:cNvPr id="33" name="Chevron 32">
                <a:extLst>
                  <a:ext uri="{FF2B5EF4-FFF2-40B4-BE49-F238E27FC236}">
                    <a16:creationId xmlns:a16="http://schemas.microsoft.com/office/drawing/2014/main" id="{5C390864-4C22-8A11-DB9A-AFFE999F1248}"/>
                  </a:ext>
                </a:extLst>
              </p:cNvPr>
              <p:cNvSpPr/>
              <p:nvPr/>
            </p:nvSpPr>
            <p:spPr>
              <a:xfrm>
                <a:off x="8209285" y="231846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MARS</a:t>
                </a:r>
              </a:p>
            </p:txBody>
          </p:sp>
          <p:sp>
            <p:nvSpPr>
              <p:cNvPr id="47" name="Chevron 46">
                <a:extLst>
                  <a:ext uri="{FF2B5EF4-FFF2-40B4-BE49-F238E27FC236}">
                    <a16:creationId xmlns:a16="http://schemas.microsoft.com/office/drawing/2014/main" id="{AA7F810B-4AFF-167B-D994-A028205D4FEE}"/>
                  </a:ext>
                </a:extLst>
              </p:cNvPr>
              <p:cNvSpPr/>
              <p:nvPr/>
            </p:nvSpPr>
            <p:spPr>
              <a:xfrm>
                <a:off x="10027544" y="231892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AVRIL</a:t>
                </a:r>
              </a:p>
            </p:txBody>
          </p:sp>
          <p:sp>
            <p:nvSpPr>
              <p:cNvPr id="48" name="Chevron 47">
                <a:extLst>
                  <a:ext uri="{FF2B5EF4-FFF2-40B4-BE49-F238E27FC236}">
                    <a16:creationId xmlns:a16="http://schemas.microsoft.com/office/drawing/2014/main" id="{DCFBA3CE-CA7A-D719-F0E4-B674C3EFD73B}"/>
                  </a:ext>
                </a:extLst>
              </p:cNvPr>
              <p:cNvSpPr/>
              <p:nvPr/>
            </p:nvSpPr>
            <p:spPr>
              <a:xfrm>
                <a:off x="11848377" y="231892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MAI</a:t>
                </a:r>
              </a:p>
            </p:txBody>
          </p:sp>
          <p:sp>
            <p:nvSpPr>
              <p:cNvPr id="49" name="Chevron 48">
                <a:extLst>
                  <a:ext uri="{FF2B5EF4-FFF2-40B4-BE49-F238E27FC236}">
                    <a16:creationId xmlns:a16="http://schemas.microsoft.com/office/drawing/2014/main" id="{718FAD6B-151D-B601-7AAB-629B39A90109}"/>
                  </a:ext>
                </a:extLst>
              </p:cNvPr>
              <p:cNvSpPr/>
              <p:nvPr/>
            </p:nvSpPr>
            <p:spPr>
              <a:xfrm>
                <a:off x="13669209" y="2318926"/>
                <a:ext cx="179168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Arial"/>
                    <a:ea typeface="+mn-ea"/>
                    <a:cs typeface="+mn-cs"/>
                  </a:rPr>
                  <a:t>JUIN</a:t>
                </a:r>
              </a:p>
            </p:txBody>
          </p:sp>
        </p:grpSp>
        <p:sp>
          <p:nvSpPr>
            <p:cNvPr id="2051" name="Chevron 2050">
              <a:extLst>
                <a:ext uri="{FF2B5EF4-FFF2-40B4-BE49-F238E27FC236}">
                  <a16:creationId xmlns:a16="http://schemas.microsoft.com/office/drawing/2014/main" id="{14DC7985-F5B9-87D4-5BD1-B6409CF9A9F9}"/>
                </a:ext>
              </a:extLst>
            </p:cNvPr>
            <p:cNvSpPr/>
            <p:nvPr/>
          </p:nvSpPr>
          <p:spPr>
            <a:xfrm>
              <a:off x="11731327" y="1080274"/>
              <a:ext cx="1381931" cy="156600"/>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a:solidFill>
                    <a:prstClr val="black"/>
                  </a:solidFill>
                  <a:latin typeface="Arial"/>
                </a:rPr>
                <a:t>JUILLET</a:t>
              </a:r>
              <a:endParaRPr kumimoji="0" lang="fr-FR" sz="12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2055" name="Straight Connector 30">
            <a:extLst>
              <a:ext uri="{FF2B5EF4-FFF2-40B4-BE49-F238E27FC236}">
                <a16:creationId xmlns:a16="http://schemas.microsoft.com/office/drawing/2014/main" id="{EB562052-B83C-E6C8-7960-91E695FA10B5}"/>
              </a:ext>
            </a:extLst>
          </p:cNvPr>
          <p:cNvCxnSpPr>
            <a:cxnSpLocks/>
          </p:cNvCxnSpPr>
          <p:nvPr/>
        </p:nvCxnSpPr>
        <p:spPr>
          <a:xfrm>
            <a:off x="8942625" y="5321358"/>
            <a:ext cx="1285335" cy="0"/>
          </a:xfrm>
          <a:prstGeom prst="line">
            <a:avLst/>
          </a:prstGeom>
          <a:ln>
            <a:solidFill>
              <a:srgbClr val="147DAF"/>
            </a:solidFill>
          </a:ln>
        </p:spPr>
        <p:style>
          <a:lnRef idx="2">
            <a:schemeClr val="accent1"/>
          </a:lnRef>
          <a:fillRef idx="0">
            <a:schemeClr val="accent1"/>
          </a:fillRef>
          <a:effectRef idx="1">
            <a:schemeClr val="accent1"/>
          </a:effectRef>
          <a:fontRef idx="minor">
            <a:schemeClr val="tx1"/>
          </a:fontRef>
        </p:style>
      </p:cxnSp>
      <p:cxnSp>
        <p:nvCxnSpPr>
          <p:cNvPr id="2058" name="Straight Connector 30">
            <a:extLst>
              <a:ext uri="{FF2B5EF4-FFF2-40B4-BE49-F238E27FC236}">
                <a16:creationId xmlns:a16="http://schemas.microsoft.com/office/drawing/2014/main" id="{64D9D741-CCC4-9BC8-E5FE-3D84C10F3BCE}"/>
              </a:ext>
            </a:extLst>
          </p:cNvPr>
          <p:cNvCxnSpPr>
            <a:cxnSpLocks/>
          </p:cNvCxnSpPr>
          <p:nvPr/>
        </p:nvCxnSpPr>
        <p:spPr>
          <a:xfrm>
            <a:off x="7057119" y="4766097"/>
            <a:ext cx="1285335" cy="0"/>
          </a:xfrm>
          <a:prstGeom prst="line">
            <a:avLst/>
          </a:prstGeom>
          <a:ln>
            <a:solidFill>
              <a:srgbClr val="147DAF"/>
            </a:solidFill>
          </a:ln>
        </p:spPr>
        <p:style>
          <a:lnRef idx="2">
            <a:schemeClr val="accent1"/>
          </a:lnRef>
          <a:fillRef idx="0">
            <a:schemeClr val="accent1"/>
          </a:fillRef>
          <a:effectRef idx="1">
            <a:schemeClr val="accent1"/>
          </a:effectRef>
          <a:fontRef idx="minor">
            <a:schemeClr val="tx1"/>
          </a:fontRef>
        </p:style>
      </p:cxnSp>
      <p:sp>
        <p:nvSpPr>
          <p:cNvPr id="40" name="Oval 20">
            <a:extLst>
              <a:ext uri="{FF2B5EF4-FFF2-40B4-BE49-F238E27FC236}">
                <a16:creationId xmlns:a16="http://schemas.microsoft.com/office/drawing/2014/main" id="{DB62E729-0392-6813-7FFD-9C40B52CC825}"/>
              </a:ext>
            </a:extLst>
          </p:cNvPr>
          <p:cNvSpPr/>
          <p:nvPr/>
        </p:nvSpPr>
        <p:spPr>
          <a:xfrm>
            <a:off x="8777858" y="5234141"/>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Oval 20">
            <a:extLst>
              <a:ext uri="{FF2B5EF4-FFF2-40B4-BE49-F238E27FC236}">
                <a16:creationId xmlns:a16="http://schemas.microsoft.com/office/drawing/2014/main" id="{AA0ACF51-9965-C15D-19CE-50AC8440299C}"/>
              </a:ext>
            </a:extLst>
          </p:cNvPr>
          <p:cNvSpPr/>
          <p:nvPr/>
        </p:nvSpPr>
        <p:spPr>
          <a:xfrm>
            <a:off x="10199691" y="5234141"/>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Oval 20">
            <a:extLst>
              <a:ext uri="{FF2B5EF4-FFF2-40B4-BE49-F238E27FC236}">
                <a16:creationId xmlns:a16="http://schemas.microsoft.com/office/drawing/2014/main" id="{5143149F-2F5E-B991-38D1-258A5059D44F}"/>
              </a:ext>
            </a:extLst>
          </p:cNvPr>
          <p:cNvSpPr/>
          <p:nvPr/>
        </p:nvSpPr>
        <p:spPr>
          <a:xfrm>
            <a:off x="6953525" y="4664809"/>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059" name="Oval 20">
            <a:extLst>
              <a:ext uri="{FF2B5EF4-FFF2-40B4-BE49-F238E27FC236}">
                <a16:creationId xmlns:a16="http://schemas.microsoft.com/office/drawing/2014/main" id="{988D2AF6-41D1-A549-BBED-1711EC3DE7F5}"/>
              </a:ext>
            </a:extLst>
          </p:cNvPr>
          <p:cNvSpPr/>
          <p:nvPr/>
        </p:nvSpPr>
        <p:spPr>
          <a:xfrm>
            <a:off x="8351589" y="4676450"/>
            <a:ext cx="193036" cy="17929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7253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Méthodologie</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5</a:t>
            </a:fld>
            <a:endParaRPr lang="en-US" sz="768" b="1">
              <a:solidFill>
                <a:prstClr val="black"/>
              </a:solidFill>
              <a:latin typeface="Arial"/>
            </a:endParaRPr>
          </a:p>
        </p:txBody>
      </p:sp>
    </p:spTree>
    <p:extLst>
      <p:ext uri="{BB962C8B-B14F-4D97-AF65-F5344CB8AC3E}">
        <p14:creationId xmlns:p14="http://schemas.microsoft.com/office/powerpoint/2010/main" val="328141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8C8D7-6E71-DEC0-B99A-FBB0788F527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630C862-448B-D772-BD15-B3F171044869}"/>
              </a:ext>
            </a:extLst>
          </p:cNvPr>
          <p:cNvSpPr/>
          <p:nvPr/>
        </p:nvSpPr>
        <p:spPr>
          <a:xfrm>
            <a:off x="0" y="2091486"/>
            <a:ext cx="12192000" cy="2414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Espace réservé du texte 17">
            <a:extLst>
              <a:ext uri="{FF2B5EF4-FFF2-40B4-BE49-F238E27FC236}">
                <a16:creationId xmlns:a16="http://schemas.microsoft.com/office/drawing/2014/main" id="{D233AB2A-EDE1-918B-0147-23736999A4A0}"/>
              </a:ext>
            </a:extLst>
          </p:cNvPr>
          <p:cNvSpPr>
            <a:spLocks noGrp="1"/>
          </p:cNvSpPr>
          <p:nvPr>
            <p:ph type="body" sz="quarter" idx="13"/>
          </p:nvPr>
        </p:nvSpPr>
        <p:spPr>
          <a:xfrm>
            <a:off x="1318987" y="673325"/>
            <a:ext cx="10112400" cy="457200"/>
          </a:xfrm>
        </p:spPr>
        <p:txBody>
          <a:bodyPr/>
          <a:lstStyle/>
          <a:p>
            <a:r>
              <a:rPr lang="fr-FR"/>
              <a:t>Sources de l’analyse </a:t>
            </a:r>
          </a:p>
          <a:p>
            <a:endParaRPr lang="fr-FR"/>
          </a:p>
        </p:txBody>
      </p:sp>
      <p:sp>
        <p:nvSpPr>
          <p:cNvPr id="3" name="Espace réservé du numéro de diapositive 2">
            <a:extLst>
              <a:ext uri="{FF2B5EF4-FFF2-40B4-BE49-F238E27FC236}">
                <a16:creationId xmlns:a16="http://schemas.microsoft.com/office/drawing/2014/main" id="{B5F364AD-E97E-3B71-781D-42F4FF99FEB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5AE530-CE4F-F946-8AAD-BAE6C29BB4F9}" type="slidenum">
              <a:rPr kumimoji="0" lang="en-GB" sz="768" b="1" i="0" u="none" strike="noStrike" kern="1200" cap="none" spc="0" normalizeH="0" baseline="0" noProof="0" smtClean="0">
                <a:ln>
                  <a:noFill/>
                </a:ln>
                <a:solidFill>
                  <a:prstClr val="black"/>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768" b="1"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e 1">
            <a:extLst>
              <a:ext uri="{FF2B5EF4-FFF2-40B4-BE49-F238E27FC236}">
                <a16:creationId xmlns:a16="http://schemas.microsoft.com/office/drawing/2014/main" id="{B36C16E4-3DD9-E782-9F69-1DEA8B5B181F}"/>
              </a:ext>
            </a:extLst>
          </p:cNvPr>
          <p:cNvGrpSpPr/>
          <p:nvPr/>
        </p:nvGrpSpPr>
        <p:grpSpPr>
          <a:xfrm>
            <a:off x="478070" y="1635112"/>
            <a:ext cx="6088162" cy="4166972"/>
            <a:chOff x="5981096" y="1635112"/>
            <a:chExt cx="6088162" cy="4166972"/>
          </a:xfrm>
        </p:grpSpPr>
        <p:cxnSp>
          <p:nvCxnSpPr>
            <p:cNvPr id="67" name="직선 연결선 269">
              <a:extLst>
                <a:ext uri="{FF2B5EF4-FFF2-40B4-BE49-F238E27FC236}">
                  <a16:creationId xmlns:a16="http://schemas.microsoft.com/office/drawing/2014/main" id="{F9831290-6AAA-E1CB-2B83-70F41A4E9B4B}"/>
                </a:ext>
              </a:extLst>
            </p:cNvPr>
            <p:cNvCxnSpPr>
              <a:cxnSpLocks/>
            </p:cNvCxnSpPr>
            <p:nvPr/>
          </p:nvCxnSpPr>
          <p:spPr>
            <a:xfrm>
              <a:off x="6570144" y="2722255"/>
              <a:ext cx="0" cy="671119"/>
            </a:xfrm>
            <a:prstGeom prst="line">
              <a:avLst/>
            </a:prstGeom>
            <a:ln w="38100">
              <a:solidFill>
                <a:schemeClr val="accent4">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TextBox 282">
              <a:extLst>
                <a:ext uri="{FF2B5EF4-FFF2-40B4-BE49-F238E27FC236}">
                  <a16:creationId xmlns:a16="http://schemas.microsoft.com/office/drawing/2014/main" id="{78774039-5EF1-0173-C042-04F277EA6463}"/>
                </a:ext>
              </a:extLst>
            </p:cNvPr>
            <p:cNvSpPr txBox="1"/>
            <p:nvPr/>
          </p:nvSpPr>
          <p:spPr>
            <a:xfrm>
              <a:off x="6652030" y="3462725"/>
              <a:ext cx="5417228" cy="1569660"/>
            </a:xfrm>
            <a:prstGeom prst="rect">
              <a:avLst/>
            </a:prstGeom>
            <a:noFill/>
          </p:spPr>
          <p:txBody>
            <a:bodyPr wrap="square" lIns="91440" tIns="45720" rIns="91440" bIns="45720" rtlCol="0" anchor="t">
              <a:spAutoFit/>
            </a:bodyPr>
            <a:lstStyle/>
            <a:p>
              <a:pPr>
                <a:defRPr/>
              </a:pP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Analyse basée sur les documents qui décrivent le SDR de LCB et les informations et documents officiels disponibles en </a:t>
              </a:r>
              <a:r>
                <a:rPr lang="fr-FR" altLang="ko-KR" sz="1200">
                  <a:solidFill>
                    <a:prstClr val="black">
                      <a:lumMod val="75000"/>
                      <a:lumOff val="25000"/>
                    </a:prstClr>
                  </a:solidFill>
                  <a:latin typeface="Arial"/>
                  <a:cs typeface="Arial"/>
                </a:rPr>
                <a:t>a</a:t>
              </a:r>
              <a:r>
                <a:rPr kumimoji="0" lang="fr-FR" altLang="ko-KR" sz="1200" b="0" i="0" u="none" strike="noStrike" kern="1200" cap="none" spc="0" normalizeH="0" baseline="0" noProof="0" err="1">
                  <a:ln>
                    <a:noFill/>
                  </a:ln>
                  <a:solidFill>
                    <a:prstClr val="black">
                      <a:lumMod val="75000"/>
                      <a:lumOff val="25000"/>
                    </a:prstClr>
                  </a:solidFill>
                  <a:effectLst/>
                  <a:uLnTx/>
                  <a:uFillTx/>
                  <a:latin typeface="Arial"/>
                  <a:ea typeface="+mn-ea"/>
                  <a:cs typeface="Arial"/>
                </a:rPr>
                <a:t>vril</a:t>
              </a: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 2024</a:t>
              </a:r>
              <a:r>
                <a:rPr lang="fr-FR" altLang="ko-KR" sz="1200">
                  <a:solidFill>
                    <a:prstClr val="black">
                      <a:lumMod val="75000"/>
                      <a:lumOff val="25000"/>
                    </a:prstClr>
                  </a:solidFill>
                  <a:latin typeface="Arial"/>
                  <a:cs typeface="Arial"/>
                </a:rPr>
                <a:t> concernant le RDUE (Texte du RDUE, FAQ, Note ATIBT).</a:t>
              </a:r>
              <a:endPar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a:defRPr/>
              </a:pP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Des documents de clarification doivent encore être publiés par la CE (nouvelle version de la FAQ, </a:t>
              </a:r>
              <a:r>
                <a:rPr lang="fr-FR" altLang="ko-KR" sz="1200">
                  <a:solidFill>
                    <a:prstClr val="black">
                      <a:lumMod val="75000"/>
                      <a:lumOff val="25000"/>
                    </a:prstClr>
                  </a:solidFill>
                  <a:latin typeface="Arial"/>
                  <a:cs typeface="Arial"/>
                </a:rPr>
                <a:t>Lignes directrices</a:t>
              </a: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a:rPr>
                <a:t>). </a:t>
              </a:r>
              <a:br>
                <a:rPr lang="fr-FR" altLang="ko-KR" sz="1200" b="0" i="0" u="none" strike="noStrike" kern="1200" cap="none" spc="0" normalizeH="0" baseline="0" noProof="0">
                  <a:ln>
                    <a:noFill/>
                  </a:ln>
                  <a:effectLst/>
                  <a:uLnTx/>
                  <a:uFillTx/>
                  <a:latin typeface="Arial"/>
                  <a:cs typeface="Arial" pitchFamily="34" charset="0"/>
                </a:rPr>
              </a:br>
              <a:r>
                <a:rPr kumimoji="0" lang="fr-FR" altLang="ko-KR" sz="1200" b="1" i="0" u="none" strike="noStrike" kern="1200" cap="none" spc="0" normalizeH="0" baseline="0" noProof="0">
                  <a:ln>
                    <a:noFill/>
                  </a:ln>
                  <a:solidFill>
                    <a:prstClr val="black">
                      <a:lumMod val="75000"/>
                      <a:lumOff val="25000"/>
                    </a:prstClr>
                  </a:solidFill>
                  <a:effectLst/>
                  <a:uLnTx/>
                  <a:uFillTx/>
                  <a:latin typeface="Arial"/>
                  <a:ea typeface="+mn-ea"/>
                  <a:cs typeface="Arial"/>
                </a:rPr>
                <a:t>Il convient donc de prévoir une actualisation de cette analyse intégrant ces nouveaux éléments.</a:t>
              </a:r>
              <a:endParaRPr lang="fr-FR" altLang="ko-KR" sz="1200" b="1" i="0" u="none" strike="noStrike" kern="1200" cap="none" spc="0" normalizeH="0" baseline="0" noProof="0">
                <a:ln>
                  <a:noFill/>
                </a:ln>
                <a:solidFill>
                  <a:prstClr val="black">
                    <a:lumMod val="75000"/>
                    <a:lumOff val="25000"/>
                  </a:prstClr>
                </a:solidFill>
                <a:effectLst/>
                <a:uLnTx/>
                <a:uFillTx/>
                <a:latin typeface="Arial"/>
                <a:cs typeface="Arial"/>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endParaRPr>
            </a:p>
          </p:txBody>
        </p:sp>
        <p:sp>
          <p:nvSpPr>
            <p:cNvPr id="42" name="TextBox 283">
              <a:extLst>
                <a:ext uri="{FF2B5EF4-FFF2-40B4-BE49-F238E27FC236}">
                  <a16:creationId xmlns:a16="http://schemas.microsoft.com/office/drawing/2014/main" id="{3E860FDA-D29C-C192-51C1-ACD0156DF812}"/>
                </a:ext>
              </a:extLst>
            </p:cNvPr>
            <p:cNvSpPr txBox="1"/>
            <p:nvPr/>
          </p:nvSpPr>
          <p:spPr>
            <a:xfrm>
              <a:off x="6652028" y="3137676"/>
              <a:ext cx="43581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sz="2000" b="1" i="0" u="none" strike="noStrike" kern="1200" cap="none" spc="0" normalizeH="0" baseline="0" noProof="0">
                  <a:ln>
                    <a:noFill/>
                  </a:ln>
                  <a:solidFill>
                    <a:srgbClr val="70BDBD">
                      <a:lumMod val="75000"/>
                    </a:srgbClr>
                  </a:solidFill>
                  <a:effectLst/>
                  <a:uLnTx/>
                  <a:uFillTx/>
                  <a:latin typeface="Arial"/>
                  <a:ea typeface="+mn-ea"/>
                  <a:cs typeface="Arial" pitchFamily="34" charset="0"/>
                </a:rPr>
                <a:t>Etude Bibliographique</a:t>
              </a:r>
            </a:p>
          </p:txBody>
        </p:sp>
        <p:grpSp>
          <p:nvGrpSpPr>
            <p:cNvPr id="37" name="Groupe 36">
              <a:extLst>
                <a:ext uri="{FF2B5EF4-FFF2-40B4-BE49-F238E27FC236}">
                  <a16:creationId xmlns:a16="http://schemas.microsoft.com/office/drawing/2014/main" id="{01D1E557-D3E8-6C55-2005-9E7169893276}"/>
                </a:ext>
              </a:extLst>
            </p:cNvPr>
            <p:cNvGrpSpPr/>
            <p:nvPr/>
          </p:nvGrpSpPr>
          <p:grpSpPr>
            <a:xfrm>
              <a:off x="5981096" y="1635112"/>
              <a:ext cx="1123950" cy="1123950"/>
              <a:chOff x="4805594" y="3103999"/>
              <a:chExt cx="1123950" cy="1123950"/>
            </a:xfrm>
          </p:grpSpPr>
          <p:sp>
            <p:nvSpPr>
              <p:cNvPr id="40" name="Ellipse 39">
                <a:extLst>
                  <a:ext uri="{FF2B5EF4-FFF2-40B4-BE49-F238E27FC236}">
                    <a16:creationId xmlns:a16="http://schemas.microsoft.com/office/drawing/2014/main" id="{84FC4AFE-7A7E-6B60-2B41-6C5B1B78A54C}"/>
                  </a:ext>
                </a:extLst>
              </p:cNvPr>
              <p:cNvSpPr/>
              <p:nvPr/>
            </p:nvSpPr>
            <p:spPr>
              <a:xfrm>
                <a:off x="4932489" y="3234432"/>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원형: 비어 있음 252">
                <a:extLst>
                  <a:ext uri="{FF2B5EF4-FFF2-40B4-BE49-F238E27FC236}">
                    <a16:creationId xmlns:a16="http://schemas.microsoft.com/office/drawing/2014/main" id="{FD405B2D-2C35-0EBE-ED41-95AE2B3D6B80}"/>
                  </a:ext>
                </a:extLst>
              </p:cNvPr>
              <p:cNvSpPr/>
              <p:nvPr/>
            </p:nvSpPr>
            <p:spPr>
              <a:xfrm>
                <a:off x="4805594" y="3103999"/>
                <a:ext cx="1123950" cy="1123950"/>
              </a:xfrm>
              <a:prstGeom prst="donut">
                <a:avLst>
                  <a:gd name="adj" fmla="val 1566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5" name="Graphique 44" descr="Presse-papiers mixte avec un remplissage uni">
                <a:extLst>
                  <a:ext uri="{FF2B5EF4-FFF2-40B4-BE49-F238E27FC236}">
                    <a16:creationId xmlns:a16="http://schemas.microsoft.com/office/drawing/2014/main" id="{0F7D5F4B-0126-77FB-65DF-15EE8CD623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3191" y="3377733"/>
                <a:ext cx="553821" cy="553821"/>
              </a:xfrm>
              <a:prstGeom prst="rect">
                <a:avLst/>
              </a:prstGeom>
            </p:spPr>
          </p:pic>
        </p:grpSp>
        <p:sp>
          <p:nvSpPr>
            <p:cNvPr id="7" name="Rectangle 6">
              <a:extLst>
                <a:ext uri="{FF2B5EF4-FFF2-40B4-BE49-F238E27FC236}">
                  <a16:creationId xmlns:a16="http://schemas.microsoft.com/office/drawing/2014/main" id="{05CF234F-3AFC-C347-773E-4D8380AE6523}"/>
                </a:ext>
              </a:extLst>
            </p:cNvPr>
            <p:cNvSpPr/>
            <p:nvPr/>
          </p:nvSpPr>
          <p:spPr>
            <a:xfrm>
              <a:off x="6652029" y="4878257"/>
              <a:ext cx="5417228" cy="923827"/>
            </a:xfrm>
            <a:prstGeom prst="rect">
              <a:avLst/>
            </a:prstGeom>
            <a:solidFill>
              <a:schemeClr val="tx1">
                <a:alpha val="5000"/>
              </a:schemeClr>
            </a:solidFill>
          </p:spPr>
          <p:txBody>
            <a:bodyPr vert="horz" lIns="144000" tIns="144000" rIns="144000" bIns="144000" rtlCol="0" anchor="ctr">
              <a:noAutofit/>
            </a:bodyPr>
            <a:lstStyle/>
            <a:p>
              <a:r>
                <a:rPr lang="fr-FR" sz="1100" b="1">
                  <a:solidFill>
                    <a:prstClr val="black"/>
                  </a:solidFill>
                  <a:latin typeface="Arial"/>
                  <a:cs typeface="Arial"/>
                </a:rPr>
                <a:t>Avertissement : </a:t>
              </a:r>
              <a:r>
                <a:rPr lang="fr-FR" sz="1100">
                  <a:solidFill>
                    <a:prstClr val="black"/>
                  </a:solidFill>
                  <a:latin typeface="Arial"/>
                  <a:cs typeface="Arial"/>
                </a:rPr>
                <a:t>Cette analyse ne constitue pas un conseil juridique. Pour toute question complémentaire concernant le RDUE et son application, ou tout autre question d’ordre juridique, il sera nécessaire de vous rapprocher de votre service juridique ou votre avocat conseil.</a:t>
              </a:r>
            </a:p>
          </p:txBody>
        </p:sp>
      </p:grpSp>
      <p:grpSp>
        <p:nvGrpSpPr>
          <p:cNvPr id="4" name="Groupe 3">
            <a:extLst>
              <a:ext uri="{FF2B5EF4-FFF2-40B4-BE49-F238E27FC236}">
                <a16:creationId xmlns:a16="http://schemas.microsoft.com/office/drawing/2014/main" id="{A16EF1B2-6430-B372-B6FC-74ED1E439D87}"/>
              </a:ext>
            </a:extLst>
          </p:cNvPr>
          <p:cNvGrpSpPr/>
          <p:nvPr/>
        </p:nvGrpSpPr>
        <p:grpSpPr>
          <a:xfrm>
            <a:off x="6791093" y="1635112"/>
            <a:ext cx="4993543" cy="4166972"/>
            <a:chOff x="799048" y="1650214"/>
            <a:chExt cx="4993543" cy="4166972"/>
          </a:xfrm>
        </p:grpSpPr>
        <p:cxnSp>
          <p:nvCxnSpPr>
            <p:cNvPr id="66" name="직선 연결선 268">
              <a:extLst>
                <a:ext uri="{FF2B5EF4-FFF2-40B4-BE49-F238E27FC236}">
                  <a16:creationId xmlns:a16="http://schemas.microsoft.com/office/drawing/2014/main" id="{38C8B12A-DA40-8533-5C1D-6D7CC40E644B}"/>
                </a:ext>
              </a:extLst>
            </p:cNvPr>
            <p:cNvCxnSpPr>
              <a:cxnSpLocks/>
              <a:stCxn id="49" idx="4"/>
            </p:cNvCxnSpPr>
            <p:nvPr/>
          </p:nvCxnSpPr>
          <p:spPr>
            <a:xfrm>
              <a:off x="1362468" y="2774164"/>
              <a:ext cx="0" cy="573458"/>
            </a:xfrm>
            <a:prstGeom prst="line">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nvGrpSpPr>
            <p:cNvPr id="90" name="Groupe 89">
              <a:extLst>
                <a:ext uri="{FF2B5EF4-FFF2-40B4-BE49-F238E27FC236}">
                  <a16:creationId xmlns:a16="http://schemas.microsoft.com/office/drawing/2014/main" id="{5FD8763A-BFE0-8E9D-822E-5B6E325AC1B4}"/>
                </a:ext>
              </a:extLst>
            </p:cNvPr>
            <p:cNvGrpSpPr/>
            <p:nvPr/>
          </p:nvGrpSpPr>
          <p:grpSpPr>
            <a:xfrm>
              <a:off x="799048" y="1650214"/>
              <a:ext cx="1125395" cy="1123950"/>
              <a:chOff x="3675624" y="3001336"/>
              <a:chExt cx="1125395" cy="1123950"/>
            </a:xfrm>
          </p:grpSpPr>
          <p:sp>
            <p:nvSpPr>
              <p:cNvPr id="12" name="Ellipse 11">
                <a:extLst>
                  <a:ext uri="{FF2B5EF4-FFF2-40B4-BE49-F238E27FC236}">
                    <a16:creationId xmlns:a16="http://schemas.microsoft.com/office/drawing/2014/main" id="{71E33F63-B5F1-3216-2013-B2ECFC99842F}"/>
                  </a:ext>
                </a:extLst>
              </p:cNvPr>
              <p:cNvSpPr/>
              <p:nvPr/>
            </p:nvSpPr>
            <p:spPr>
              <a:xfrm>
                <a:off x="3675624" y="3144688"/>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원형: 비어 있음 251">
                <a:extLst>
                  <a:ext uri="{FF2B5EF4-FFF2-40B4-BE49-F238E27FC236}">
                    <a16:creationId xmlns:a16="http://schemas.microsoft.com/office/drawing/2014/main" id="{200A5627-7DF6-6AF3-4AFE-B2D6A9E65CDC}"/>
                  </a:ext>
                </a:extLst>
              </p:cNvPr>
              <p:cNvSpPr/>
              <p:nvPr/>
            </p:nvSpPr>
            <p:spPr>
              <a:xfrm>
                <a:off x="3677069" y="3001336"/>
                <a:ext cx="1123950" cy="1123950"/>
              </a:xfrm>
              <a:prstGeom prst="donut">
                <a:avLst>
                  <a:gd name="adj" fmla="val 156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 name="Graphique 101" descr="Cycle avec des personnes avec un remplissage uni">
                <a:extLst>
                  <a:ext uri="{FF2B5EF4-FFF2-40B4-BE49-F238E27FC236}">
                    <a16:creationId xmlns:a16="http://schemas.microsoft.com/office/drawing/2014/main" id="{74F2C2DF-8F64-FA5F-F7DE-F927D63206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2924" y="3237782"/>
                <a:ext cx="628233" cy="628233"/>
              </a:xfrm>
              <a:prstGeom prst="rect">
                <a:avLst/>
              </a:prstGeom>
            </p:spPr>
          </p:pic>
        </p:grpSp>
        <p:sp>
          <p:nvSpPr>
            <p:cNvPr id="23" name="TextBox 273">
              <a:extLst>
                <a:ext uri="{FF2B5EF4-FFF2-40B4-BE49-F238E27FC236}">
                  <a16:creationId xmlns:a16="http://schemas.microsoft.com/office/drawing/2014/main" id="{D7CBCBA4-9036-B73A-2D4E-7567A29C6AE1}"/>
                </a:ext>
              </a:extLst>
            </p:cNvPr>
            <p:cNvSpPr txBox="1"/>
            <p:nvPr/>
          </p:nvSpPr>
          <p:spPr>
            <a:xfrm>
              <a:off x="1464759" y="3425112"/>
              <a:ext cx="373878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sz="1200" b="0" i="0" u="none" strike="noStrike" kern="1200" cap="none" spc="0" normalizeH="0" baseline="0" noProof="0">
                  <a:ln>
                    <a:noFill/>
                  </a:ln>
                  <a:solidFill>
                    <a:prstClr val="black">
                      <a:lumMod val="75000"/>
                      <a:lumOff val="25000"/>
                    </a:prstClr>
                  </a:solidFill>
                  <a:effectLst/>
                  <a:uLnTx/>
                  <a:uFillTx/>
                  <a:latin typeface="Arial"/>
                  <a:ea typeface="+mn-ea"/>
                  <a:cs typeface="Arial" pitchFamily="34" charset="0"/>
                </a:rPr>
                <a:t>Cette analyse intègre les retours de consultations avec des parties prenantes de la société civile:</a:t>
              </a:r>
            </a:p>
          </p:txBody>
        </p:sp>
        <p:sp>
          <p:nvSpPr>
            <p:cNvPr id="24" name="TextBox 274">
              <a:extLst>
                <a:ext uri="{FF2B5EF4-FFF2-40B4-BE49-F238E27FC236}">
                  <a16:creationId xmlns:a16="http://schemas.microsoft.com/office/drawing/2014/main" id="{08000273-2140-007A-060B-B2EBEF795D8A}"/>
                </a:ext>
              </a:extLst>
            </p:cNvPr>
            <p:cNvSpPr txBox="1"/>
            <p:nvPr/>
          </p:nvSpPr>
          <p:spPr>
            <a:xfrm>
              <a:off x="1469371" y="3093839"/>
              <a:ext cx="432322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ko-KR" sz="2000" b="1" i="0" u="none" strike="noStrike" kern="1200" cap="none" spc="0" normalizeH="0" baseline="0" noProof="0">
                  <a:ln>
                    <a:noFill/>
                  </a:ln>
                  <a:solidFill>
                    <a:srgbClr val="70BDBD"/>
                  </a:solidFill>
                  <a:effectLst/>
                  <a:uLnTx/>
                  <a:uFillTx/>
                  <a:latin typeface="Arial"/>
                  <a:ea typeface="+mn-ea"/>
                  <a:cs typeface="Arial" pitchFamily="34" charset="0"/>
                </a:rPr>
                <a:t>Consultations parties prenantes</a:t>
              </a:r>
            </a:p>
          </p:txBody>
        </p:sp>
        <p:grpSp>
          <p:nvGrpSpPr>
            <p:cNvPr id="62" name="Groupe 61">
              <a:extLst>
                <a:ext uri="{FF2B5EF4-FFF2-40B4-BE49-F238E27FC236}">
                  <a16:creationId xmlns:a16="http://schemas.microsoft.com/office/drawing/2014/main" id="{C112990A-2420-BCBA-4D79-DE160A1DFAAA}"/>
                </a:ext>
              </a:extLst>
            </p:cNvPr>
            <p:cNvGrpSpPr/>
            <p:nvPr/>
          </p:nvGrpSpPr>
          <p:grpSpPr>
            <a:xfrm>
              <a:off x="1464760" y="4121838"/>
              <a:ext cx="4213475" cy="1695348"/>
              <a:chOff x="1494162" y="4248090"/>
              <a:chExt cx="5063423" cy="1704007"/>
            </a:xfrm>
          </p:grpSpPr>
          <p:sp>
            <p:nvSpPr>
              <p:cNvPr id="60" name="Espace réservé du texte 2">
                <a:extLst>
                  <a:ext uri="{FF2B5EF4-FFF2-40B4-BE49-F238E27FC236}">
                    <a16:creationId xmlns:a16="http://schemas.microsoft.com/office/drawing/2014/main" id="{5B55B79F-B8BC-054B-6358-330D8EAAE70C}"/>
                  </a:ext>
                </a:extLst>
              </p:cNvPr>
              <p:cNvSpPr txBox="1">
                <a:spLocks/>
              </p:cNvSpPr>
              <p:nvPr/>
            </p:nvSpPr>
            <p:spPr>
              <a:xfrm>
                <a:off x="1494162" y="4248090"/>
                <a:ext cx="2380223" cy="1704007"/>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lvl="3" indent="-171450">
                  <a:spcAft>
                    <a:spcPts val="200"/>
                  </a:spcAft>
                  <a:buFont typeface="Arial" panose="020B0604020202020204" pitchFamily="34" charset="0"/>
                  <a:buChar char="•"/>
                  <a:defRPr/>
                </a:pPr>
                <a:r>
                  <a:rPr lang="fr-FR" sz="1100" b="1" cap="none">
                    <a:solidFill>
                      <a:prstClr val="black"/>
                    </a:solidFill>
                    <a:latin typeface="Arial"/>
                    <a:cs typeface="Arial"/>
                  </a:rPr>
                  <a:t>Julie Marsaud WWF</a:t>
                </a:r>
                <a:r>
                  <a:rPr kumimoji="0" lang="fr-FR" sz="1100" b="1" i="0" u="none" strike="noStrike" kern="1200" cap="none" spc="0" normalizeH="0" baseline="0" noProof="0">
                    <a:ln>
                      <a:noFill/>
                    </a:ln>
                    <a:solidFill>
                      <a:prstClr val="black"/>
                    </a:solidFill>
                    <a:effectLst/>
                    <a:uLnTx/>
                    <a:uFillTx/>
                    <a:latin typeface="Arial"/>
                    <a:cs typeface="Arial"/>
                  </a:rPr>
                  <a:t> </a:t>
                </a:r>
                <a:r>
                  <a:rPr lang="fr-FR" sz="1100" b="1" cap="none">
                    <a:solidFill>
                      <a:prstClr val="black"/>
                    </a:solidFill>
                    <a:latin typeface="Arial"/>
                    <a:cs typeface="Arial"/>
                  </a:rPr>
                  <a:t>France</a:t>
                </a:r>
                <a:r>
                  <a:rPr kumimoji="0" lang="fr-FR" sz="1100" b="1" i="0" u="none" strike="noStrike" kern="1200" cap="none" spc="0" normalizeH="0" baseline="0" noProof="0">
                    <a:ln>
                      <a:noFill/>
                    </a:ln>
                    <a:solidFill>
                      <a:prstClr val="black"/>
                    </a:solidFill>
                    <a:effectLst/>
                    <a:uLnTx/>
                    <a:uFillTx/>
                    <a:latin typeface="Arial"/>
                    <a:cs typeface="Arial"/>
                  </a:rPr>
                  <a:t>:</a:t>
                </a:r>
              </a:p>
              <a:p>
                <a:pPr marL="12700" lvl="3">
                  <a:spcAft>
                    <a:spcPts val="200"/>
                  </a:spcAft>
                  <a:defRPr/>
                </a:pPr>
                <a:r>
                  <a:rPr lang="fr-FR" sz="1100" cap="none">
                    <a:solidFill>
                      <a:prstClr val="black"/>
                    </a:solidFill>
                    <a:latin typeface="Arial"/>
                    <a:cs typeface="Arial"/>
                  </a:rPr>
                  <a:t>Ecologue </a:t>
                </a:r>
                <a:r>
                  <a:rPr lang="fr-FR" sz="1100" cap="none">
                    <a:solidFill>
                      <a:schemeClr val="tx1"/>
                    </a:solidFill>
                    <a:latin typeface="Arial"/>
                    <a:cs typeface="Arial"/>
                  </a:rPr>
                  <a:t>spécialisée en dynamique des populations et des écosystèmes forestiers, en charge du plaidoyer sur les questions forestières. </a:t>
                </a:r>
              </a:p>
              <a:p>
                <a:pPr marL="12700" marR="0" lvl="3" defTabSz="914400" rtl="0" eaLnBrk="1" fontAlgn="auto" latinLnBrk="0" hangingPunct="1">
                  <a:lnSpc>
                    <a:spcPct val="100000"/>
                  </a:lnSpc>
                  <a:spcBef>
                    <a:spcPts val="0"/>
                  </a:spcBef>
                  <a:spcAft>
                    <a:spcPts val="200"/>
                  </a:spcAft>
                  <a:buClrTx/>
                  <a:buSzTx/>
                  <a:tabLst/>
                  <a:defRPr/>
                </a:pPr>
                <a:endParaRPr kumimoji="0" lang="fr-FR" sz="1100" b="0" i="0" u="none" strike="noStrike" kern="1200" cap="none" spc="0" normalizeH="0" baseline="0" noProof="0">
                  <a:ln>
                    <a:noFill/>
                  </a:ln>
                  <a:solidFill>
                    <a:prstClr val="black"/>
                  </a:solidFill>
                  <a:effectLst/>
                  <a:uLnTx/>
                  <a:uFillTx/>
                  <a:latin typeface="Arial"/>
                  <a:cs typeface="Arial"/>
                </a:endParaRPr>
              </a:p>
              <a:p>
                <a:pPr marL="12700" marR="0" lvl="3" indent="0"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fr-FR" sz="1100" b="1" i="0" u="none" strike="noStrike" kern="1200" cap="none" spc="0" normalizeH="0" baseline="0" noProof="0">
                    <a:ln>
                      <a:noFill/>
                    </a:ln>
                    <a:solidFill>
                      <a:srgbClr val="F7C92E"/>
                    </a:solidFill>
                    <a:effectLst/>
                    <a:uLnTx/>
                    <a:uFillTx/>
                    <a:latin typeface="Arial"/>
                    <a:cs typeface="Arial"/>
                  </a:rPr>
                </a:br>
                <a:br>
                  <a:rPr kumimoji="0" lang="fr-FR" sz="1100" b="1" i="0" u="none" strike="noStrike" kern="1200" cap="none" spc="0" normalizeH="0" baseline="0" noProof="0">
                    <a:ln>
                      <a:noFill/>
                    </a:ln>
                    <a:solidFill>
                      <a:srgbClr val="F7C92E"/>
                    </a:solidFill>
                    <a:effectLst/>
                    <a:uLnTx/>
                    <a:uFillTx/>
                    <a:latin typeface="Arial" panose="020B0604020202020204" pitchFamily="34" charset="0"/>
                    <a:cs typeface="Arial" panose="020B0604020202020204" pitchFamily="34" charset="0"/>
                  </a:rPr>
                </a:br>
                <a:endParaRPr kumimoji="0" lang="fr-FR" sz="1100" b="1" i="0" u="none" strike="noStrike" kern="1200" cap="none" spc="0" normalizeH="0" baseline="0" noProof="0">
                  <a:ln>
                    <a:noFill/>
                  </a:ln>
                  <a:solidFill>
                    <a:prstClr val="black"/>
                  </a:solidFill>
                  <a:effectLst/>
                  <a:uLnTx/>
                  <a:uFillTx/>
                  <a:latin typeface="Arial"/>
                  <a:cs typeface="Arial"/>
                </a:endParaRPr>
              </a:p>
            </p:txBody>
          </p:sp>
          <p:sp>
            <p:nvSpPr>
              <p:cNvPr id="61" name="Espace réservé du texte 2">
                <a:extLst>
                  <a:ext uri="{FF2B5EF4-FFF2-40B4-BE49-F238E27FC236}">
                    <a16:creationId xmlns:a16="http://schemas.microsoft.com/office/drawing/2014/main" id="{51BA4D74-4AF7-E5D3-A0B0-C75497B05F09}"/>
                  </a:ext>
                </a:extLst>
              </p:cNvPr>
              <p:cNvSpPr txBox="1">
                <a:spLocks/>
              </p:cNvSpPr>
              <p:nvPr/>
            </p:nvSpPr>
            <p:spPr>
              <a:xfrm>
                <a:off x="4177362" y="4248090"/>
                <a:ext cx="2380223" cy="1704007"/>
              </a:xfrm>
              <a:prstGeom prst="rect">
                <a:avLst/>
              </a:prstGeom>
              <a:solidFill>
                <a:schemeClr val="tx1">
                  <a:alpha val="5000"/>
                </a:schemeClr>
              </a:solidFill>
            </p:spPr>
            <p:txBody>
              <a:bodyPr vert="horz" lIns="144000" tIns="144000" rIns="144000" bIns="14400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fr-FR" sz="2400" b="0" kern="1200" cap="all" baseline="0" dirty="0" smtClean="0">
                    <a:solidFill>
                      <a:schemeClr val="accent1"/>
                    </a:solidFill>
                    <a:latin typeface="Avenir Black" panose="020B0803020203020204" pitchFamily="34" charset="0"/>
                    <a:ea typeface="Avenir Black" panose="020B0803020203020204" pitchFamily="34" charset="0"/>
                    <a:cs typeface="+mj-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fr-FR" sz="2400" kern="1200" cap="all" baseline="0" dirty="0" smtClean="0">
                    <a:solidFill>
                      <a:schemeClr val="accent2"/>
                    </a:solidFill>
                    <a:latin typeface="Avenir Black" panose="020B0803020203020204" pitchFamily="34" charset="0"/>
                    <a:ea typeface="Avenir Black" panose="020B0803020203020204" pitchFamily="34" charset="0"/>
                    <a:cs typeface="+mj-cs"/>
                  </a:defRPr>
                </a:lvl4pPr>
                <a:lvl5pPr marL="0" indent="0" algn="l" defTabSz="914400" rtl="0" eaLnBrk="1" latinLnBrk="0" hangingPunct="1">
                  <a:lnSpc>
                    <a:spcPct val="100000"/>
                  </a:lnSpc>
                  <a:spcBef>
                    <a:spcPts val="0"/>
                  </a:spcBef>
                  <a:spcAft>
                    <a:spcPts val="0"/>
                  </a:spcAft>
                  <a:buFont typeface="Courier New" panose="02070309020205020404" pitchFamily="49" charset="0"/>
                  <a:buNone/>
                  <a:defRPr lang="fr-FR" sz="2400" kern="1200" cap="all" baseline="0" dirty="0">
                    <a:solidFill>
                      <a:schemeClr val="accent2"/>
                    </a:solidFill>
                    <a:latin typeface="Avenir Black" panose="020B0803020203020204" pitchFamily="34" charset="0"/>
                    <a:ea typeface="Avenir Black" panose="020B0803020203020204" pitchFamily="34" charset="0"/>
                    <a:cs typeface="+mj-cs"/>
                  </a:defRPr>
                </a:lvl5pPr>
                <a:lvl6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200" i="1"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100" kern="1200">
                    <a:solidFill>
                      <a:schemeClr val="tx1"/>
                    </a:solidFill>
                    <a:latin typeface="+mn-lt"/>
                    <a:ea typeface="+mn-ea"/>
                    <a:cs typeface="+mn-cs"/>
                  </a:defRPr>
                </a:lvl9pPr>
              </a:lstStyle>
              <a:p>
                <a:pPr marL="184150" marR="0" lvl="3" indent="-171450"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fr-FR" sz="1100" b="1" i="0" u="none" strike="noStrike" kern="1200" cap="none" spc="0" normalizeH="0" baseline="0" noProof="0">
                    <a:ln>
                      <a:noFill/>
                    </a:ln>
                    <a:solidFill>
                      <a:prstClr val="black"/>
                    </a:solidFill>
                    <a:effectLst/>
                    <a:uLnTx/>
                    <a:uFillTx/>
                    <a:latin typeface="Arial"/>
                    <a:cs typeface="Arial"/>
                  </a:rPr>
                  <a:t>Julien Tavernier:</a:t>
                </a:r>
              </a:p>
              <a:p>
                <a:pPr marL="12700" lvl="3">
                  <a:spcAft>
                    <a:spcPts val="200"/>
                  </a:spcAft>
                </a:pPr>
                <a:r>
                  <a:rPr lang="fr-FR" sz="1100" cap="none">
                    <a:solidFill>
                      <a:schemeClr val="tx1"/>
                    </a:solidFill>
                    <a:latin typeface="Arial"/>
                    <a:cs typeface="Arial"/>
                  </a:rPr>
                  <a:t>Expert indépendant en gouvernance  forestière</a:t>
                </a:r>
                <a:r>
                  <a:rPr kumimoji="0" lang="fr-FR" sz="1100" i="0" u="none" strike="noStrike" kern="1200" cap="none" spc="0" normalizeH="0" baseline="0" noProof="0">
                    <a:ln>
                      <a:noFill/>
                    </a:ln>
                    <a:solidFill>
                      <a:schemeClr val="tx1"/>
                    </a:solidFill>
                    <a:effectLst/>
                    <a:uLnTx/>
                    <a:uFillTx/>
                    <a:latin typeface="Arial"/>
                    <a:cs typeface="Arial"/>
                  </a:rPr>
                  <a:t> et </a:t>
                </a:r>
                <a:r>
                  <a:rPr lang="fr-FR" sz="1100" cap="none">
                    <a:solidFill>
                      <a:schemeClr val="tx1"/>
                    </a:solidFill>
                    <a:latin typeface="Arial"/>
                    <a:cs typeface="Arial"/>
                  </a:rPr>
                  <a:t>approvisionnement</a:t>
                </a:r>
                <a:r>
                  <a:rPr kumimoji="0" lang="fr-FR" sz="1100" i="0" u="none" strike="noStrike" kern="1200" cap="none" spc="0" normalizeH="0" baseline="0" noProof="0">
                    <a:ln>
                      <a:noFill/>
                    </a:ln>
                    <a:solidFill>
                      <a:schemeClr val="tx1"/>
                    </a:solidFill>
                    <a:effectLst/>
                    <a:uLnTx/>
                    <a:uFillTx/>
                    <a:latin typeface="Arial"/>
                    <a:cs typeface="Arial"/>
                  </a:rPr>
                  <a:t> responsable en produits du bois.</a:t>
                </a:r>
                <a:endParaRPr lang="fr-FR" sz="1100" cap="none">
                  <a:solidFill>
                    <a:schemeClr val="tx1"/>
                  </a:solidFill>
                  <a:latin typeface="Arial"/>
                  <a:cs typeface="Arial"/>
                </a:endParaRPr>
              </a:p>
              <a:p>
                <a:pPr marL="12700" marR="0" lvl="3" defTabSz="914400" rtl="0" eaLnBrk="1" fontAlgn="auto" latinLnBrk="0" hangingPunct="1">
                  <a:lnSpc>
                    <a:spcPct val="100000"/>
                  </a:lnSpc>
                  <a:spcBef>
                    <a:spcPts val="0"/>
                  </a:spcBef>
                  <a:spcAft>
                    <a:spcPts val="200"/>
                  </a:spcAft>
                  <a:buClrTx/>
                  <a:buSzTx/>
                  <a:tabLst/>
                  <a:defRPr/>
                </a:pPr>
                <a:endParaRPr kumimoji="0" lang="fr-FR" sz="1100" i="0" u="none" strike="noStrike" kern="1200" cap="none" spc="0" normalizeH="0" baseline="0" noProof="0">
                  <a:ln>
                    <a:noFill/>
                  </a:ln>
                  <a:solidFill>
                    <a:schemeClr val="tx1"/>
                  </a:solidFill>
                  <a:effectLst/>
                  <a:uLnTx/>
                  <a:uFillTx/>
                  <a:latin typeface="Arial"/>
                  <a:cs typeface="Arial"/>
                </a:endParaRPr>
              </a:p>
              <a:p>
                <a:pPr marL="12700" marR="0" lvl="3" indent="0"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fr-FR" sz="1100" b="1" i="0" u="none" strike="noStrike" kern="1200" cap="none" spc="0" normalizeH="0" baseline="0" noProof="0">
                    <a:ln>
                      <a:noFill/>
                    </a:ln>
                    <a:solidFill>
                      <a:srgbClr val="F7C92E"/>
                    </a:solidFill>
                    <a:effectLst/>
                    <a:uLnTx/>
                    <a:uFillTx/>
                    <a:latin typeface="Arial"/>
                    <a:cs typeface="Arial"/>
                  </a:rPr>
                </a:br>
                <a:br>
                  <a:rPr kumimoji="0" lang="fr-FR" sz="1100" b="1" i="0" u="none" strike="noStrike" kern="1200" cap="none" spc="0" normalizeH="0" baseline="0" noProof="0">
                    <a:ln>
                      <a:noFill/>
                    </a:ln>
                    <a:solidFill>
                      <a:srgbClr val="F7C92E"/>
                    </a:solidFill>
                    <a:effectLst/>
                    <a:uLnTx/>
                    <a:uFillTx/>
                    <a:latin typeface="Arial" panose="020B0604020202020204" pitchFamily="34" charset="0"/>
                    <a:cs typeface="Arial" panose="020B0604020202020204" pitchFamily="34" charset="0"/>
                  </a:rPr>
                </a:br>
                <a:endParaRPr kumimoji="0" lang="fr-FR" sz="1100" b="1" i="0" u="none" strike="noStrike" kern="1200" cap="none" spc="0" normalizeH="0" baseline="0" noProof="0">
                  <a:ln>
                    <a:noFill/>
                  </a:ln>
                  <a:solidFill>
                    <a:prstClr val="black"/>
                  </a:solidFill>
                  <a:effectLst/>
                  <a:uLnTx/>
                  <a:uFillTx/>
                  <a:latin typeface="Arial"/>
                  <a:cs typeface="Arial"/>
                </a:endParaRPr>
              </a:p>
            </p:txBody>
          </p:sp>
        </p:grpSp>
      </p:grpSp>
    </p:spTree>
    <p:extLst>
      <p:ext uri="{BB962C8B-B14F-4D97-AF65-F5344CB8AC3E}">
        <p14:creationId xmlns:p14="http://schemas.microsoft.com/office/powerpoint/2010/main" val="173245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ZoneTexte 41">
            <a:extLst>
              <a:ext uri="{FF2B5EF4-FFF2-40B4-BE49-F238E27FC236}">
                <a16:creationId xmlns:a16="http://schemas.microsoft.com/office/drawing/2014/main" id="{FE1D8E8A-8F97-AB07-1187-C29091D33E21}"/>
              </a:ext>
            </a:extLst>
          </p:cNvPr>
          <p:cNvSpPr txBox="1"/>
          <p:nvPr/>
        </p:nvSpPr>
        <p:spPr>
          <a:xfrm>
            <a:off x="2339124" y="2823454"/>
            <a:ext cx="9480102" cy="1704264"/>
          </a:xfrm>
          <a:prstGeom prst="rect">
            <a:avLst/>
          </a:prstGeom>
          <a:noFill/>
          <a:ln>
            <a:solidFill>
              <a:schemeClr val="bg1">
                <a:lumMod val="75000"/>
              </a:schemeClr>
            </a:solidFill>
          </a:ln>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800">
              <a:solidFill>
                <a:schemeClr val="tx1"/>
              </a:solidFill>
              <a:latin typeface="+mn-lt"/>
              <a:ea typeface="+mn-ea"/>
              <a:cs typeface="+mn-cs"/>
            </a:endParaRPr>
          </a:p>
        </p:txBody>
      </p:sp>
      <p:sp>
        <p:nvSpPr>
          <p:cNvPr id="44" name="ZoneTexte 43">
            <a:extLst>
              <a:ext uri="{FF2B5EF4-FFF2-40B4-BE49-F238E27FC236}">
                <a16:creationId xmlns:a16="http://schemas.microsoft.com/office/drawing/2014/main" id="{DA610212-5C8A-083A-139B-A2E89B15B040}"/>
              </a:ext>
            </a:extLst>
          </p:cNvPr>
          <p:cNvSpPr txBox="1"/>
          <p:nvPr/>
        </p:nvSpPr>
        <p:spPr>
          <a:xfrm>
            <a:off x="2339124" y="4615837"/>
            <a:ext cx="9480102" cy="1508187"/>
          </a:xfrm>
          <a:prstGeom prst="rect">
            <a:avLst/>
          </a:prstGeom>
          <a:noFill/>
          <a:ln>
            <a:solidFill>
              <a:schemeClr val="bg1">
                <a:lumMod val="75000"/>
              </a:schemeClr>
            </a:solidFill>
          </a:ln>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800">
              <a:solidFill>
                <a:schemeClr val="tx1"/>
              </a:solidFill>
              <a:latin typeface="+mn-lt"/>
              <a:ea typeface="+mn-ea"/>
              <a:cs typeface="+mn-cs"/>
            </a:endParaRPr>
          </a:p>
        </p:txBody>
      </p:sp>
      <p:sp>
        <p:nvSpPr>
          <p:cNvPr id="38" name="ZoneTexte 37">
            <a:extLst>
              <a:ext uri="{FF2B5EF4-FFF2-40B4-BE49-F238E27FC236}">
                <a16:creationId xmlns:a16="http://schemas.microsoft.com/office/drawing/2014/main" id="{137CB1F0-2684-30A4-8ACD-C7D882BCDD7D}"/>
              </a:ext>
            </a:extLst>
          </p:cNvPr>
          <p:cNvSpPr txBox="1"/>
          <p:nvPr/>
        </p:nvSpPr>
        <p:spPr>
          <a:xfrm>
            <a:off x="2339124" y="1322779"/>
            <a:ext cx="9480102" cy="1437111"/>
          </a:xfrm>
          <a:prstGeom prst="rect">
            <a:avLst/>
          </a:prstGeom>
          <a:noFill/>
          <a:ln>
            <a:solidFill>
              <a:schemeClr val="bg1">
                <a:lumMod val="75000"/>
              </a:schemeClr>
            </a:solidFill>
          </a:ln>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endParaRPr lang="fr-FR" sz="1400" b="1">
              <a:solidFill>
                <a:schemeClr val="tx1"/>
              </a:solidFill>
              <a:latin typeface="Arial" panose="020B0604020202020204" pitchFamily="34" charset="0"/>
              <a:cs typeface="Arial" panose="020B0604020202020204" pitchFamily="34" charset="0"/>
            </a:endParaRPr>
          </a:p>
        </p:txBody>
      </p:sp>
      <p:sp>
        <p:nvSpPr>
          <p:cNvPr id="39" name="ZoneTexte 38">
            <a:extLst>
              <a:ext uri="{FF2B5EF4-FFF2-40B4-BE49-F238E27FC236}">
                <a16:creationId xmlns:a16="http://schemas.microsoft.com/office/drawing/2014/main" id="{0F70323C-3C70-A9D5-2AEA-C0DEB92459FA}"/>
              </a:ext>
            </a:extLst>
          </p:cNvPr>
          <p:cNvSpPr txBox="1"/>
          <p:nvPr/>
        </p:nvSpPr>
        <p:spPr>
          <a:xfrm>
            <a:off x="2468879" y="1313442"/>
            <a:ext cx="9782622" cy="1431161"/>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fr-FR"/>
              <a:t>un périmètre plus large (produits et acteurs)</a:t>
            </a:r>
          </a:p>
          <a:p>
            <a:pPr marL="285750" indent="-285750">
              <a:spcBef>
                <a:spcPts val="600"/>
              </a:spcBef>
              <a:buFont typeface="Arial" panose="020B0604020202020204" pitchFamily="34" charset="0"/>
              <a:buChar char="•"/>
            </a:pPr>
            <a:r>
              <a:rPr lang="fr-FR"/>
              <a:t>une légalité dans le pays de production étendue aux aspects </a:t>
            </a:r>
            <a:r>
              <a:rPr lang="fr-FR" b="1"/>
              <a:t>sociaux</a:t>
            </a:r>
            <a:r>
              <a:rPr lang="fr-FR"/>
              <a:t> et humains</a:t>
            </a:r>
            <a:endParaRPr lang="fr-FR">
              <a:cs typeface="Arial"/>
            </a:endParaRPr>
          </a:p>
          <a:p>
            <a:pPr marL="285750" indent="-285750">
              <a:spcBef>
                <a:spcPts val="600"/>
              </a:spcBef>
              <a:buFont typeface="Arial" panose="020B0604020202020204" pitchFamily="34" charset="0"/>
              <a:buChar char="•"/>
            </a:pPr>
            <a:r>
              <a:rPr lang="fr-FR"/>
              <a:t>l’absence de lien avec la </a:t>
            </a:r>
            <a:r>
              <a:rPr lang="fr-FR" b="1"/>
              <a:t>déforestation</a:t>
            </a:r>
            <a:r>
              <a:rPr lang="fr-FR"/>
              <a:t> et/ou </a:t>
            </a:r>
            <a:r>
              <a:rPr lang="fr-FR" b="1"/>
              <a:t>dégradation</a:t>
            </a:r>
            <a:r>
              <a:rPr lang="fr-FR"/>
              <a:t> des forêts (légales ou non)</a:t>
            </a:r>
            <a:endParaRPr lang="fr-FR">
              <a:cs typeface="Arial"/>
            </a:endParaRPr>
          </a:p>
          <a:p>
            <a:pPr marL="285750" indent="-285750">
              <a:spcBef>
                <a:spcPts val="600"/>
              </a:spcBef>
              <a:buFont typeface="Arial" panose="020B0604020202020204" pitchFamily="34" charset="0"/>
              <a:buChar char="•"/>
            </a:pPr>
            <a:r>
              <a:rPr lang="fr-FR"/>
              <a:t>la </a:t>
            </a:r>
            <a:r>
              <a:rPr lang="fr-FR" b="1"/>
              <a:t>déclaration</a:t>
            </a:r>
            <a:r>
              <a:rPr lang="fr-FR"/>
              <a:t> de diligence raisonnée (dans le système informatique de l’UE)</a:t>
            </a:r>
          </a:p>
        </p:txBody>
      </p:sp>
      <p:sp>
        <p:nvSpPr>
          <p:cNvPr id="2" name="Espace réservé du texte 1">
            <a:extLst>
              <a:ext uri="{FF2B5EF4-FFF2-40B4-BE49-F238E27FC236}">
                <a16:creationId xmlns:a16="http://schemas.microsoft.com/office/drawing/2014/main" id="{0D34FDF3-B3F8-45F7-42C8-DEAEB4E9781B}"/>
              </a:ext>
            </a:extLst>
          </p:cNvPr>
          <p:cNvSpPr>
            <a:spLocks noGrp="1"/>
          </p:cNvSpPr>
          <p:nvPr>
            <p:ph type="body" sz="quarter" idx="10"/>
          </p:nvPr>
        </p:nvSpPr>
        <p:spPr>
          <a:xfrm>
            <a:off x="1379076" y="745551"/>
            <a:ext cx="8520113" cy="658813"/>
          </a:xfrm>
        </p:spPr>
        <p:txBody>
          <a:bodyPr vert="horz" lIns="0" tIns="0" rIns="0" bIns="0" rtlCol="0" anchor="t" anchorCtr="0">
            <a:noAutofit/>
          </a:bodyPr>
          <a:lstStyle/>
          <a:p>
            <a:r>
              <a:rPr lang="fr-FR">
                <a:latin typeface="Arial"/>
                <a:cs typeface="Arial"/>
              </a:rPr>
              <a:t>Grille d'analyse</a:t>
            </a:r>
            <a:endParaRPr lang="fr-FR"/>
          </a:p>
        </p:txBody>
      </p:sp>
      <p:sp>
        <p:nvSpPr>
          <p:cNvPr id="3" name="Espace réservé du numéro de diapositive 2">
            <a:extLst>
              <a:ext uri="{FF2B5EF4-FFF2-40B4-BE49-F238E27FC236}">
                <a16:creationId xmlns:a16="http://schemas.microsoft.com/office/drawing/2014/main" id="{847BED74-C1AF-1B32-FC0E-CB0671A68510}"/>
              </a:ext>
            </a:extLst>
          </p:cNvPr>
          <p:cNvSpPr>
            <a:spLocks noGrp="1"/>
          </p:cNvSpPr>
          <p:nvPr>
            <p:ph type="sldNum" sz="quarter" idx="11"/>
          </p:nvPr>
        </p:nvSpPr>
        <p:spPr/>
        <p:txBody>
          <a:bodyPr/>
          <a:lstStyle/>
          <a:p>
            <a:fld id="{BC5AE530-CE4F-F946-8AAD-BAE6C29BB4F9}" type="slidenum">
              <a:rPr lang="en-US" smtClean="0"/>
              <a:pPr/>
              <a:t>7</a:t>
            </a:fld>
            <a:endParaRPr lang="en-US"/>
          </a:p>
        </p:txBody>
      </p:sp>
      <p:sp>
        <p:nvSpPr>
          <p:cNvPr id="32" name="ZoneTexte 31">
            <a:extLst>
              <a:ext uri="{FF2B5EF4-FFF2-40B4-BE49-F238E27FC236}">
                <a16:creationId xmlns:a16="http://schemas.microsoft.com/office/drawing/2014/main" id="{D4AB0557-C601-69B1-1785-B51A5E3323E2}"/>
              </a:ext>
            </a:extLst>
          </p:cNvPr>
          <p:cNvSpPr txBox="1"/>
          <p:nvPr/>
        </p:nvSpPr>
        <p:spPr>
          <a:xfrm>
            <a:off x="193077" y="2805761"/>
            <a:ext cx="2072776" cy="3318263"/>
          </a:xfrm>
          <a:prstGeom prst="rect">
            <a:avLst/>
          </a:prstGeom>
          <a:solidFill>
            <a:schemeClr val="tx1">
              <a:alpha val="5000"/>
            </a:schemeClr>
          </a:solidFill>
        </p:spPr>
        <p:txBody>
          <a:bodyPr vert="horz" lIns="144000" tIns="144000" rIns="144000" bIns="144000" rtlCol="0" anchor="ctr">
            <a:noAutofit/>
          </a:bodyPr>
          <a:lstStyle>
            <a:defPPr>
              <a:defRPr lang="fr-FR"/>
            </a:defPPr>
            <a:lvl1pPr indent="0">
              <a:lnSpc>
                <a:spcPct val="100000"/>
              </a:lnSpc>
              <a:spcBef>
                <a:spcPts val="0"/>
              </a:spcBef>
              <a:spcAft>
                <a:spcPts val="0"/>
              </a:spcAft>
              <a:buFont typeface="Arial" panose="020B0604020202020204" pitchFamily="34" charset="0"/>
              <a:buNone/>
              <a:defRPr sz="1400" b="1" cap="all" baseline="0">
                <a:latin typeface="Arial" panose="020B0604020202020204" pitchFamily="34" charset="0"/>
                <a:ea typeface="Avenir Black" panose="020B0803020203020204" pitchFamily="34" charset="0"/>
                <a:cs typeface="Arial" panose="020B0604020202020204" pitchFamily="34" charset="0"/>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a:latin typeface="Arial"/>
                <a:cs typeface="Arial"/>
              </a:rPr>
              <a:t>LES EXIGENCES SPECIFIQUES DU RDUE EN MATIERE DE diligence raisonnée :</a:t>
            </a:r>
          </a:p>
        </p:txBody>
      </p:sp>
      <p:sp>
        <p:nvSpPr>
          <p:cNvPr id="33" name="Rectangle : coins arrondis 32">
            <a:extLst>
              <a:ext uri="{FF2B5EF4-FFF2-40B4-BE49-F238E27FC236}">
                <a16:creationId xmlns:a16="http://schemas.microsoft.com/office/drawing/2014/main" id="{EE9425B7-3BDD-2AB2-AA2D-41F796D29B2A}"/>
              </a:ext>
            </a:extLst>
          </p:cNvPr>
          <p:cNvSpPr/>
          <p:nvPr/>
        </p:nvSpPr>
        <p:spPr>
          <a:xfrm>
            <a:off x="2899556" y="3245717"/>
            <a:ext cx="2546819" cy="1160954"/>
          </a:xfrm>
          <a:prstGeom prst="roundRect">
            <a:avLst/>
          </a:prstGeom>
          <a:solidFill>
            <a:srgbClr val="A3D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Collecte</a:t>
            </a:r>
          </a:p>
          <a:p>
            <a:pPr algn="ctr"/>
            <a:r>
              <a:rPr lang="fr-FR"/>
              <a:t>      d’informations</a:t>
            </a:r>
          </a:p>
        </p:txBody>
      </p:sp>
      <p:sp>
        <p:nvSpPr>
          <p:cNvPr id="34" name="Rectangle : coins arrondis 33">
            <a:extLst>
              <a:ext uri="{FF2B5EF4-FFF2-40B4-BE49-F238E27FC236}">
                <a16:creationId xmlns:a16="http://schemas.microsoft.com/office/drawing/2014/main" id="{C4C87507-623B-FF9D-407E-5D8603E3D095}"/>
              </a:ext>
            </a:extLst>
          </p:cNvPr>
          <p:cNvSpPr/>
          <p:nvPr/>
        </p:nvSpPr>
        <p:spPr>
          <a:xfrm>
            <a:off x="6096433" y="3222678"/>
            <a:ext cx="2429128" cy="112033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Evaluation du</a:t>
            </a:r>
          </a:p>
          <a:p>
            <a:pPr algn="ctr"/>
            <a:r>
              <a:rPr lang="fr-FR"/>
              <a:t>    risque</a:t>
            </a:r>
          </a:p>
        </p:txBody>
      </p:sp>
      <p:sp>
        <p:nvSpPr>
          <p:cNvPr id="35" name="Rectangle : coins arrondis 34">
            <a:extLst>
              <a:ext uri="{FF2B5EF4-FFF2-40B4-BE49-F238E27FC236}">
                <a16:creationId xmlns:a16="http://schemas.microsoft.com/office/drawing/2014/main" id="{80E330C6-94B2-18BF-9DFB-155207729F76}"/>
              </a:ext>
            </a:extLst>
          </p:cNvPr>
          <p:cNvSpPr/>
          <p:nvPr/>
        </p:nvSpPr>
        <p:spPr>
          <a:xfrm>
            <a:off x="9251539" y="3222678"/>
            <a:ext cx="2429128" cy="1120336"/>
          </a:xfrm>
          <a:prstGeom prst="roundRect">
            <a:avLst/>
          </a:prstGeom>
          <a:solidFill>
            <a:srgbClr val="2F6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Atténuation du</a:t>
            </a:r>
          </a:p>
          <a:p>
            <a:pPr algn="ctr"/>
            <a:r>
              <a:rPr lang="fr-FR"/>
              <a:t>     risque</a:t>
            </a:r>
          </a:p>
        </p:txBody>
      </p:sp>
      <p:grpSp>
        <p:nvGrpSpPr>
          <p:cNvPr id="10" name="Groupe 9">
            <a:extLst>
              <a:ext uri="{FF2B5EF4-FFF2-40B4-BE49-F238E27FC236}">
                <a16:creationId xmlns:a16="http://schemas.microsoft.com/office/drawing/2014/main" id="{B8E56A30-9B3A-FDDA-0FF5-0A38A0F405F4}"/>
              </a:ext>
            </a:extLst>
          </p:cNvPr>
          <p:cNvGrpSpPr/>
          <p:nvPr/>
        </p:nvGrpSpPr>
        <p:grpSpPr>
          <a:xfrm>
            <a:off x="5697860" y="3219064"/>
            <a:ext cx="1123950" cy="1123950"/>
            <a:chOff x="2092186" y="2972534"/>
            <a:chExt cx="1123950" cy="1123950"/>
          </a:xfrm>
        </p:grpSpPr>
        <p:sp>
          <p:nvSpPr>
            <p:cNvPr id="11" name="Ellipse 10">
              <a:extLst>
                <a:ext uri="{FF2B5EF4-FFF2-40B4-BE49-F238E27FC236}">
                  <a16:creationId xmlns:a16="http://schemas.microsoft.com/office/drawing/2014/main" id="{4F6C6095-6060-DEA7-F52C-F6AEC11236BA}"/>
                </a:ext>
              </a:extLst>
            </p:cNvPr>
            <p:cNvSpPr/>
            <p:nvPr/>
          </p:nvSpPr>
          <p:spPr>
            <a:xfrm>
              <a:off x="2225996" y="3115886"/>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원형: 비어 있음 250">
              <a:extLst>
                <a:ext uri="{FF2B5EF4-FFF2-40B4-BE49-F238E27FC236}">
                  <a16:creationId xmlns:a16="http://schemas.microsoft.com/office/drawing/2014/main" id="{29F0E856-5AB8-0FFA-9840-472BEAA968F5}"/>
                </a:ext>
              </a:extLst>
            </p:cNvPr>
            <p:cNvSpPr/>
            <p:nvPr/>
          </p:nvSpPr>
          <p:spPr>
            <a:xfrm>
              <a:off x="2092186" y="2972534"/>
              <a:ext cx="1123950" cy="1123950"/>
            </a:xfrm>
            <a:prstGeom prst="donut">
              <a:avLst>
                <a:gd name="adj" fmla="val 156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Graphique 12" descr="Recherche avec un remplissage uni">
              <a:extLst>
                <a:ext uri="{FF2B5EF4-FFF2-40B4-BE49-F238E27FC236}">
                  <a16:creationId xmlns:a16="http://schemas.microsoft.com/office/drawing/2014/main" id="{501BFFC1-79F2-A309-7BDA-B07B7F5D4B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9848" y="3302122"/>
              <a:ext cx="462658" cy="462658"/>
            </a:xfrm>
            <a:prstGeom prst="rect">
              <a:avLst/>
            </a:prstGeom>
          </p:spPr>
        </p:pic>
      </p:grpSp>
      <p:grpSp>
        <p:nvGrpSpPr>
          <p:cNvPr id="14" name="Groupe 13">
            <a:extLst>
              <a:ext uri="{FF2B5EF4-FFF2-40B4-BE49-F238E27FC236}">
                <a16:creationId xmlns:a16="http://schemas.microsoft.com/office/drawing/2014/main" id="{BD36D165-7AE0-F92A-F4C0-FE6A83F918BA}"/>
              </a:ext>
            </a:extLst>
          </p:cNvPr>
          <p:cNvGrpSpPr/>
          <p:nvPr/>
        </p:nvGrpSpPr>
        <p:grpSpPr>
          <a:xfrm>
            <a:off x="2478027" y="3266591"/>
            <a:ext cx="1123950" cy="1123950"/>
            <a:chOff x="4805594" y="3103999"/>
            <a:chExt cx="1123950" cy="1123950"/>
          </a:xfrm>
        </p:grpSpPr>
        <p:sp>
          <p:nvSpPr>
            <p:cNvPr id="15" name="Ellipse 14">
              <a:extLst>
                <a:ext uri="{FF2B5EF4-FFF2-40B4-BE49-F238E27FC236}">
                  <a16:creationId xmlns:a16="http://schemas.microsoft.com/office/drawing/2014/main" id="{40AEB99D-51FF-7E16-1242-39978416D8B1}"/>
                </a:ext>
              </a:extLst>
            </p:cNvPr>
            <p:cNvSpPr/>
            <p:nvPr/>
          </p:nvSpPr>
          <p:spPr>
            <a:xfrm>
              <a:off x="4932489" y="3234432"/>
              <a:ext cx="830704" cy="852155"/>
            </a:xfrm>
            <a:prstGeom prst="ellipse">
              <a:avLst/>
            </a:prstGeom>
            <a:solidFill>
              <a:schemeClr val="bg1"/>
            </a:solidFill>
            <a:ln>
              <a:solidFill>
                <a:srgbClr val="A3DE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원형: 비어 있음 252">
              <a:extLst>
                <a:ext uri="{FF2B5EF4-FFF2-40B4-BE49-F238E27FC236}">
                  <a16:creationId xmlns:a16="http://schemas.microsoft.com/office/drawing/2014/main" id="{7EDFE1E0-AB0B-DC57-CA6E-21B677C7E255}"/>
                </a:ext>
              </a:extLst>
            </p:cNvPr>
            <p:cNvSpPr/>
            <p:nvPr/>
          </p:nvSpPr>
          <p:spPr>
            <a:xfrm>
              <a:off x="4805594" y="3103999"/>
              <a:ext cx="1123950" cy="1123950"/>
            </a:xfrm>
            <a:prstGeom prst="donut">
              <a:avLst>
                <a:gd name="adj" fmla="val 15668"/>
              </a:avLst>
            </a:prstGeom>
            <a:solidFill>
              <a:srgbClr val="A3DEC0"/>
            </a:solidFill>
            <a:ln>
              <a:solidFill>
                <a:srgbClr val="A3D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Graphique 16" descr="Presse-papiers mixte avec un remplissage uni">
              <a:extLst>
                <a:ext uri="{FF2B5EF4-FFF2-40B4-BE49-F238E27FC236}">
                  <a16:creationId xmlns:a16="http://schemas.microsoft.com/office/drawing/2014/main" id="{0BE23B46-E4C2-A32C-8692-BA4CC3780A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3191" y="3377733"/>
              <a:ext cx="553821" cy="553821"/>
            </a:xfrm>
            <a:prstGeom prst="rect">
              <a:avLst/>
            </a:prstGeom>
          </p:spPr>
        </p:pic>
      </p:grpSp>
      <p:grpSp>
        <p:nvGrpSpPr>
          <p:cNvPr id="18" name="Groupe 17">
            <a:extLst>
              <a:ext uri="{FF2B5EF4-FFF2-40B4-BE49-F238E27FC236}">
                <a16:creationId xmlns:a16="http://schemas.microsoft.com/office/drawing/2014/main" id="{3AAD0E47-7030-8B9A-D05D-A0A4DE308AB4}"/>
              </a:ext>
            </a:extLst>
          </p:cNvPr>
          <p:cNvGrpSpPr/>
          <p:nvPr/>
        </p:nvGrpSpPr>
        <p:grpSpPr>
          <a:xfrm>
            <a:off x="8814984" y="3222677"/>
            <a:ext cx="1123950" cy="1123950"/>
            <a:chOff x="6263371" y="3103999"/>
            <a:chExt cx="1123950" cy="1123950"/>
          </a:xfrm>
        </p:grpSpPr>
        <p:sp>
          <p:nvSpPr>
            <p:cNvPr id="19" name="Ellipse 18">
              <a:extLst>
                <a:ext uri="{FF2B5EF4-FFF2-40B4-BE49-F238E27FC236}">
                  <a16:creationId xmlns:a16="http://schemas.microsoft.com/office/drawing/2014/main" id="{CE1DC799-2771-8594-8F4C-5D4ADA7B5268}"/>
                </a:ext>
              </a:extLst>
            </p:cNvPr>
            <p:cNvSpPr/>
            <p:nvPr/>
          </p:nvSpPr>
          <p:spPr>
            <a:xfrm>
              <a:off x="6400783" y="3234432"/>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원형: 비어 있음 253">
              <a:extLst>
                <a:ext uri="{FF2B5EF4-FFF2-40B4-BE49-F238E27FC236}">
                  <a16:creationId xmlns:a16="http://schemas.microsoft.com/office/drawing/2014/main" id="{DAF12A9A-C7DD-3E20-F1E9-C3F4E1A09242}"/>
                </a:ext>
              </a:extLst>
            </p:cNvPr>
            <p:cNvSpPr/>
            <p:nvPr/>
          </p:nvSpPr>
          <p:spPr>
            <a:xfrm>
              <a:off x="6263371" y="3103999"/>
              <a:ext cx="1123950" cy="1123950"/>
            </a:xfrm>
            <a:prstGeom prst="donut">
              <a:avLst>
                <a:gd name="adj" fmla="val 1566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Graphique 20" descr="Sirène avec un remplissage uni">
              <a:extLst>
                <a:ext uri="{FF2B5EF4-FFF2-40B4-BE49-F238E27FC236}">
                  <a16:creationId xmlns:a16="http://schemas.microsoft.com/office/drawing/2014/main" id="{54534102-BA66-7C19-C7D1-23B0B386FC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8435" y="3337503"/>
              <a:ext cx="553821" cy="553821"/>
            </a:xfrm>
            <a:prstGeom prst="rect">
              <a:avLst/>
            </a:prstGeom>
          </p:spPr>
        </p:pic>
      </p:grpSp>
      <p:sp>
        <p:nvSpPr>
          <p:cNvPr id="30" name="Rectangle : coins arrondis 29">
            <a:extLst>
              <a:ext uri="{FF2B5EF4-FFF2-40B4-BE49-F238E27FC236}">
                <a16:creationId xmlns:a16="http://schemas.microsoft.com/office/drawing/2014/main" id="{AFA3E006-7FDB-955E-5F6B-A3B575100C36}"/>
              </a:ext>
            </a:extLst>
          </p:cNvPr>
          <p:cNvSpPr/>
          <p:nvPr/>
        </p:nvSpPr>
        <p:spPr>
          <a:xfrm>
            <a:off x="5416280" y="4811861"/>
            <a:ext cx="3164108" cy="1120336"/>
          </a:xfrm>
          <a:prstGeom prst="roundRect">
            <a:avLst/>
          </a:prstGeom>
          <a:solidFill>
            <a:srgbClr val="0957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 Documentation </a:t>
            </a:r>
          </a:p>
          <a:p>
            <a:pPr algn="ctr"/>
            <a:r>
              <a:rPr lang="fr-FR"/>
              <a:t>et communication</a:t>
            </a:r>
          </a:p>
        </p:txBody>
      </p:sp>
      <p:grpSp>
        <p:nvGrpSpPr>
          <p:cNvPr id="26" name="Groupe 25">
            <a:extLst>
              <a:ext uri="{FF2B5EF4-FFF2-40B4-BE49-F238E27FC236}">
                <a16:creationId xmlns:a16="http://schemas.microsoft.com/office/drawing/2014/main" id="{0F519BAE-A1C2-36F3-6DE1-D8871A144B56}"/>
              </a:ext>
            </a:extLst>
          </p:cNvPr>
          <p:cNvGrpSpPr/>
          <p:nvPr/>
        </p:nvGrpSpPr>
        <p:grpSpPr>
          <a:xfrm>
            <a:off x="5005271" y="4811861"/>
            <a:ext cx="1123950" cy="1123950"/>
            <a:chOff x="9276009" y="2972534"/>
            <a:chExt cx="1123950" cy="1123950"/>
          </a:xfrm>
        </p:grpSpPr>
        <p:sp>
          <p:nvSpPr>
            <p:cNvPr id="27" name="Ellipse 26">
              <a:extLst>
                <a:ext uri="{FF2B5EF4-FFF2-40B4-BE49-F238E27FC236}">
                  <a16:creationId xmlns:a16="http://schemas.microsoft.com/office/drawing/2014/main" id="{F2F9C4B5-4F35-18FF-A903-4AC72F068D86}"/>
                </a:ext>
              </a:extLst>
            </p:cNvPr>
            <p:cNvSpPr/>
            <p:nvPr/>
          </p:nvSpPr>
          <p:spPr>
            <a:xfrm>
              <a:off x="9420336" y="3102967"/>
              <a:ext cx="830704" cy="852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원형: 비어 있음 254">
              <a:extLst>
                <a:ext uri="{FF2B5EF4-FFF2-40B4-BE49-F238E27FC236}">
                  <a16:creationId xmlns:a16="http://schemas.microsoft.com/office/drawing/2014/main" id="{F1FF3A20-601B-6D31-1C79-C0867EDFF7ED}"/>
                </a:ext>
              </a:extLst>
            </p:cNvPr>
            <p:cNvSpPr/>
            <p:nvPr/>
          </p:nvSpPr>
          <p:spPr>
            <a:xfrm>
              <a:off x="9276009" y="2972534"/>
              <a:ext cx="1123950" cy="1123950"/>
            </a:xfrm>
            <a:prstGeom prst="donut">
              <a:avLst>
                <a:gd name="adj" fmla="val 1566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Graphique 28" descr="Travail à distance avec un remplissage uni">
              <a:extLst>
                <a:ext uri="{FF2B5EF4-FFF2-40B4-BE49-F238E27FC236}">
                  <a16:creationId xmlns:a16="http://schemas.microsoft.com/office/drawing/2014/main" id="{EF16F8EE-4458-F10C-6CAB-44D26EE73F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7371" y="3243477"/>
              <a:ext cx="549311" cy="549311"/>
            </a:xfrm>
            <a:prstGeom prst="rect">
              <a:avLst/>
            </a:prstGeom>
          </p:spPr>
        </p:pic>
      </p:grpSp>
      <p:sp>
        <p:nvSpPr>
          <p:cNvPr id="37" name="ZoneTexte 36">
            <a:extLst>
              <a:ext uri="{FF2B5EF4-FFF2-40B4-BE49-F238E27FC236}">
                <a16:creationId xmlns:a16="http://schemas.microsoft.com/office/drawing/2014/main" id="{0F013D3D-7E45-2727-A1E0-70284730D1E9}"/>
              </a:ext>
            </a:extLst>
          </p:cNvPr>
          <p:cNvSpPr txBox="1"/>
          <p:nvPr/>
        </p:nvSpPr>
        <p:spPr>
          <a:xfrm>
            <a:off x="193077" y="1329580"/>
            <a:ext cx="2072776" cy="1431161"/>
          </a:xfrm>
          <a:prstGeom prst="rect">
            <a:avLst/>
          </a:prstGeom>
          <a:solidFill>
            <a:schemeClr val="tx1">
              <a:alpha val="5000"/>
            </a:schemeClr>
          </a:solidFill>
        </p:spPr>
        <p:txBody>
          <a:bodyPr vert="horz" lIns="144000" tIns="144000" rIns="144000" bIns="144000" rtlCol="0" anchor="t">
            <a:noAutofit/>
          </a:bodyPr>
          <a:lstStyle>
            <a:defPPr>
              <a:defRPr lang="fr-FR"/>
            </a:defPPr>
            <a:lvl1pPr indent="0">
              <a:lnSpc>
                <a:spcPct val="100000"/>
              </a:lnSpc>
              <a:spcBef>
                <a:spcPts val="0"/>
              </a:spcBef>
              <a:spcAft>
                <a:spcPts val="0"/>
              </a:spcAft>
              <a:buFont typeface="Arial" panose="020B0604020202020204" pitchFamily="34" charset="0"/>
              <a:buNone/>
              <a:defRPr sz="2400" b="0" cap="all" baseline="0">
                <a:solidFill>
                  <a:schemeClr val="accent1"/>
                </a:solidFill>
                <a:latin typeface="Avenir Black" panose="020B0803020203020204" pitchFamily="34" charset="0"/>
                <a:ea typeface="Avenir Black" panose="020B0803020203020204" pitchFamily="34" charset="0"/>
                <a:cs typeface="+mj-cs"/>
              </a:defRPr>
            </a:lvl1pPr>
            <a:lvl2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2pPr>
            <a:lvl3pPr marL="0" indent="0">
              <a:lnSpc>
                <a:spcPct val="100000"/>
              </a:lnSpc>
              <a:spcBef>
                <a:spcPts val="0"/>
              </a:spcBef>
              <a:spcAft>
                <a:spcPts val="0"/>
              </a:spcAft>
              <a:buFont typeface="Arial" panose="020B0604020202020204" pitchFamily="34" charset="0"/>
              <a:buNone/>
              <a:defRPr sz="2400" cap="all" baseline="0">
                <a:solidFill>
                  <a:schemeClr val="accent2"/>
                </a:solidFill>
                <a:latin typeface="Avenir Black" panose="020B0803020203020204" pitchFamily="34" charset="0"/>
                <a:ea typeface="Avenir Black" panose="020B0803020203020204" pitchFamily="34" charset="0"/>
                <a:cs typeface="+mj-cs"/>
              </a:defRPr>
            </a:lvl3pPr>
            <a:lvl4pPr marL="12700" marR="0" lvl="3" indent="0" algn="ctr" fontAlgn="auto">
              <a:lnSpc>
                <a:spcPct val="100000"/>
              </a:lnSpc>
              <a:spcBef>
                <a:spcPts val="0"/>
              </a:spcBef>
              <a:spcAft>
                <a:spcPts val="200"/>
              </a:spcAft>
              <a:buClrTx/>
              <a:buSzTx/>
              <a:buFont typeface="Arial" panose="020B0604020202020204" pitchFamily="34" charset="0"/>
              <a:buNone/>
              <a:tabLst/>
              <a:defRPr sz="1100" b="1" cap="none" baseline="0">
                <a:solidFill>
                  <a:prstClr val="black"/>
                </a:solidFill>
                <a:latin typeface="Arial"/>
                <a:ea typeface="Avenir Black" panose="020B0803020203020204" pitchFamily="34" charset="0"/>
                <a:cs typeface="Arial"/>
              </a:defRPr>
            </a:lvl4pPr>
            <a:lvl5pPr marL="0" indent="0">
              <a:lnSpc>
                <a:spcPct val="100000"/>
              </a:lnSpc>
              <a:spcBef>
                <a:spcPts val="0"/>
              </a:spcBef>
              <a:spcAft>
                <a:spcPts val="0"/>
              </a:spcAft>
              <a:buFont typeface="Courier New" panose="02070309020205020404" pitchFamily="49" charset="0"/>
              <a:buNone/>
              <a:defRPr sz="2400" cap="all" baseline="0">
                <a:solidFill>
                  <a:schemeClr val="accent2"/>
                </a:solidFill>
                <a:latin typeface="Avenir Black" panose="020B0803020203020204" pitchFamily="34" charset="0"/>
                <a:ea typeface="Avenir Black" panose="020B0803020203020204" pitchFamily="34" charset="0"/>
                <a:cs typeface="+mj-cs"/>
              </a:defRPr>
            </a:lvl5pPr>
            <a:lvl6pPr marL="0" indent="0">
              <a:lnSpc>
                <a:spcPct val="100000"/>
              </a:lnSpc>
              <a:spcBef>
                <a:spcPts val="600"/>
              </a:spcBef>
              <a:buFont typeface="Arial" panose="020B0604020202020204" pitchFamily="34" charset="0"/>
              <a:buNone/>
              <a:defRPr sz="1400"/>
            </a:lvl6pPr>
            <a:lvl7pPr marL="0" indent="0">
              <a:lnSpc>
                <a:spcPct val="100000"/>
              </a:lnSpc>
              <a:spcBef>
                <a:spcPts val="600"/>
              </a:spcBef>
              <a:buFont typeface="Arial" panose="020B0604020202020204" pitchFamily="34" charset="0"/>
              <a:buNone/>
              <a:defRPr sz="1200" i="1"/>
            </a:lvl7pPr>
            <a:lvl8pPr marL="0" indent="0">
              <a:lnSpc>
                <a:spcPct val="100000"/>
              </a:lnSpc>
              <a:spcBef>
                <a:spcPts val="500"/>
              </a:spcBef>
              <a:buFont typeface="Arial" panose="020B0604020202020204" pitchFamily="34" charset="0"/>
              <a:buNone/>
              <a:defRPr sz="1100"/>
            </a:lvl8pPr>
            <a:lvl9pPr marL="0" indent="0">
              <a:lnSpc>
                <a:spcPct val="100000"/>
              </a:lnSpc>
              <a:spcBef>
                <a:spcPts val="500"/>
              </a:spcBef>
              <a:buFont typeface="Arial" panose="020B0604020202020204" pitchFamily="34" charset="0"/>
              <a:buNone/>
              <a:defRPr sz="1100"/>
            </a:lvl9pPr>
          </a:lstStyle>
          <a:p>
            <a:r>
              <a:rPr lang="fr-FR" sz="1400" b="1">
                <a:solidFill>
                  <a:schemeClr val="tx1"/>
                </a:solidFill>
                <a:latin typeface="Arial"/>
                <a:cs typeface="Arial"/>
              </a:rPr>
              <a:t>Les PRINCIPALES </a:t>
            </a:r>
            <a:endParaRPr lang="fr-FR" sz="1100">
              <a:solidFill>
                <a:schemeClr val="tx1"/>
              </a:solidFill>
            </a:endParaRPr>
          </a:p>
          <a:p>
            <a:r>
              <a:rPr lang="fr-FR" sz="1400" b="1">
                <a:solidFill>
                  <a:schemeClr val="tx1"/>
                </a:solidFill>
                <a:latin typeface="Arial"/>
                <a:cs typeface="Arial"/>
              </a:rPr>
              <a:t>exigences introduites par le RDUE:</a:t>
            </a:r>
            <a:endParaRPr lang="fr-FR">
              <a:solidFill>
                <a:schemeClr val="tx1"/>
              </a:solidFill>
            </a:endParaRPr>
          </a:p>
        </p:txBody>
      </p:sp>
      <p:sp>
        <p:nvSpPr>
          <p:cNvPr id="43" name="ZoneTexte 42">
            <a:extLst>
              <a:ext uri="{FF2B5EF4-FFF2-40B4-BE49-F238E27FC236}">
                <a16:creationId xmlns:a16="http://schemas.microsoft.com/office/drawing/2014/main" id="{1E7751AE-C3F8-D401-6843-974E0F132555}"/>
              </a:ext>
            </a:extLst>
          </p:cNvPr>
          <p:cNvSpPr txBox="1"/>
          <p:nvPr/>
        </p:nvSpPr>
        <p:spPr>
          <a:xfrm>
            <a:off x="2468879" y="4676412"/>
            <a:ext cx="9782622" cy="369332"/>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fr-FR"/>
              <a:t>Sur la forme :</a:t>
            </a:r>
          </a:p>
        </p:txBody>
      </p:sp>
      <p:sp>
        <p:nvSpPr>
          <p:cNvPr id="45" name="ZoneTexte 44">
            <a:extLst>
              <a:ext uri="{FF2B5EF4-FFF2-40B4-BE49-F238E27FC236}">
                <a16:creationId xmlns:a16="http://schemas.microsoft.com/office/drawing/2014/main" id="{4580526B-0447-6164-C1CC-63E9AC1DD2DF}"/>
              </a:ext>
            </a:extLst>
          </p:cNvPr>
          <p:cNvSpPr txBox="1"/>
          <p:nvPr/>
        </p:nvSpPr>
        <p:spPr>
          <a:xfrm>
            <a:off x="2468879" y="2834814"/>
            <a:ext cx="9782622" cy="369332"/>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fr-FR"/>
              <a:t>Sur le fond:</a:t>
            </a:r>
          </a:p>
        </p:txBody>
      </p:sp>
    </p:spTree>
    <p:extLst>
      <p:ext uri="{BB962C8B-B14F-4D97-AF65-F5344CB8AC3E}">
        <p14:creationId xmlns:p14="http://schemas.microsoft.com/office/powerpoint/2010/main" val="1540195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846B-60ED-D84F-A4C2-CC80FE10102A}"/>
              </a:ext>
            </a:extLst>
          </p:cNvPr>
          <p:cNvSpPr>
            <a:spLocks noGrp="1"/>
          </p:cNvSpPr>
          <p:nvPr>
            <p:ph type="title"/>
          </p:nvPr>
        </p:nvSpPr>
        <p:spPr>
          <a:xfrm>
            <a:off x="1303626" y="3765098"/>
            <a:ext cx="10035599" cy="886415"/>
          </a:xfrm>
        </p:spPr>
        <p:txBody>
          <a:bodyPr/>
          <a:lstStyle/>
          <a:p>
            <a:r>
              <a:rPr lang="fr-FR" sz="3600"/>
              <a:t>Synthèse des premières consultations</a:t>
            </a:r>
          </a:p>
        </p:txBody>
      </p:sp>
      <p:sp>
        <p:nvSpPr>
          <p:cNvPr id="3" name="Espace réservé du numéro de diapositive 1">
            <a:extLst>
              <a:ext uri="{FF2B5EF4-FFF2-40B4-BE49-F238E27FC236}">
                <a16:creationId xmlns:a16="http://schemas.microsoft.com/office/drawing/2014/main" id="{A3C646C6-7ADF-1C24-C025-9A0218E3B250}"/>
              </a:ext>
            </a:extLst>
          </p:cNvPr>
          <p:cNvSpPr txBox="1">
            <a:spLocks/>
          </p:cNvSpPr>
          <p:nvPr/>
        </p:nvSpPr>
        <p:spPr>
          <a:xfrm>
            <a:off x="11339225" y="6379177"/>
            <a:ext cx="480001" cy="36000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BC5AE530-CE4F-F946-8AAD-BAE6C29BB4F9}" type="slidenum">
              <a:rPr lang="en-US" sz="768" b="1" smtClean="0">
                <a:solidFill>
                  <a:prstClr val="black"/>
                </a:solidFill>
                <a:latin typeface="Arial"/>
              </a:rPr>
              <a:pPr algn="ctr" defTabSz="457200">
                <a:defRPr/>
              </a:pPr>
              <a:t>8</a:t>
            </a:fld>
            <a:endParaRPr lang="en-US" sz="768" b="1">
              <a:solidFill>
                <a:prstClr val="black"/>
              </a:solidFill>
              <a:latin typeface="Arial"/>
            </a:endParaRPr>
          </a:p>
        </p:txBody>
      </p:sp>
    </p:spTree>
    <p:extLst>
      <p:ext uri="{BB962C8B-B14F-4D97-AF65-F5344CB8AC3E}">
        <p14:creationId xmlns:p14="http://schemas.microsoft.com/office/powerpoint/2010/main" val="3594438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50F04-EB3C-C377-FA34-1A29DA0BBA50}"/>
              </a:ext>
            </a:extLst>
          </p:cNvPr>
          <p:cNvSpPr>
            <a:spLocks noGrp="1"/>
          </p:cNvSpPr>
          <p:nvPr>
            <p:ph type="title"/>
          </p:nvPr>
        </p:nvSpPr>
        <p:spPr>
          <a:xfrm>
            <a:off x="1362990" y="660374"/>
            <a:ext cx="10110216" cy="633984"/>
          </a:xfrm>
        </p:spPr>
        <p:txBody>
          <a:bodyPr/>
          <a:lstStyle/>
          <a:p>
            <a:r>
              <a:rPr lang="fr-FR"/>
              <a:t>Messages clés</a:t>
            </a:r>
          </a:p>
        </p:txBody>
      </p:sp>
      <p:sp>
        <p:nvSpPr>
          <p:cNvPr id="9" name="ZoneTexte 8">
            <a:extLst>
              <a:ext uri="{FF2B5EF4-FFF2-40B4-BE49-F238E27FC236}">
                <a16:creationId xmlns:a16="http://schemas.microsoft.com/office/drawing/2014/main" id="{34C156EB-3058-5210-676A-DA4C5A12B9BC}"/>
              </a:ext>
            </a:extLst>
          </p:cNvPr>
          <p:cNvSpPr txBox="1"/>
          <p:nvPr/>
        </p:nvSpPr>
        <p:spPr>
          <a:xfrm>
            <a:off x="861391" y="1345097"/>
            <a:ext cx="11075641" cy="1615827"/>
          </a:xfrm>
          <a:prstGeom prst="rect">
            <a:avLst/>
          </a:prstGeom>
          <a:noFill/>
        </p:spPr>
        <p:txBody>
          <a:bodyPr wrap="square" lIns="91440" tIns="45720" rIns="91440" bIns="45720" rtlCol="0" anchor="t">
            <a:spAutoFit/>
          </a:bodyPr>
          <a:lstStyle/>
          <a:p>
            <a:pPr marL="285750" indent="-285750">
              <a:lnSpc>
                <a:spcPct val="150000"/>
              </a:lnSpc>
              <a:buFont typeface="Wingdings"/>
              <a:buChar char="Ø"/>
            </a:pPr>
            <a:r>
              <a:rPr lang="fr-FR" dirty="0"/>
              <a:t>Concernant le RDUE: </a:t>
            </a:r>
            <a:endParaRPr lang="fr-FR">
              <a:cs typeface="Arial"/>
            </a:endParaRPr>
          </a:p>
          <a:p>
            <a:pPr marL="742950" lvl="1" indent="-285750">
              <a:spcBef>
                <a:spcPts val="100"/>
              </a:spcBef>
              <a:buFont typeface="Arial"/>
              <a:buChar char="•"/>
            </a:pPr>
            <a:r>
              <a:rPr lang="fr-FR" dirty="0"/>
              <a:t>soutien total à cette nouvelle réglementation et son entrée en application sans délai</a:t>
            </a:r>
            <a:endParaRPr lang="fr-FR" dirty="0">
              <a:cs typeface="Arial"/>
            </a:endParaRPr>
          </a:p>
          <a:p>
            <a:pPr marL="742950" lvl="1" indent="-285750">
              <a:buFont typeface="Arial"/>
              <a:buChar char="•"/>
            </a:pPr>
            <a:r>
              <a:rPr lang="fr-FR" dirty="0">
                <a:cs typeface="Arial"/>
              </a:rPr>
              <a:t>périmètre à étendre à d'autres écosystèmes naturels (ex. </a:t>
            </a:r>
            <a:r>
              <a:rPr lang="fr-FR" dirty="0" err="1">
                <a:cs typeface="Arial"/>
              </a:rPr>
              <a:t>Cerrado</a:t>
            </a:r>
            <a:r>
              <a:rPr lang="fr-FR" dirty="0">
                <a:cs typeface="Arial"/>
              </a:rPr>
              <a:t>)</a:t>
            </a:r>
            <a:endParaRPr lang="fr-FR" dirty="0"/>
          </a:p>
          <a:p>
            <a:pPr marL="742950" lvl="1" indent="-285750">
              <a:buFont typeface="Arial"/>
              <a:buChar char="•"/>
            </a:pPr>
            <a:r>
              <a:rPr lang="fr-FR" dirty="0"/>
              <a:t>attentes de clarification de la part de la CE pour la mise en œuvre opérationnelle</a:t>
            </a:r>
            <a:endParaRPr lang="fr-FR" dirty="0">
              <a:cs typeface="Arial"/>
            </a:endParaRPr>
          </a:p>
          <a:p>
            <a:pPr marL="742950" lvl="1" indent="-285750">
              <a:buFont typeface="Arial"/>
              <a:buChar char="•"/>
            </a:pPr>
            <a:r>
              <a:rPr lang="fr-FR" dirty="0">
                <a:cs typeface="Arial"/>
              </a:rPr>
              <a:t>engagement complet des acteurs économiques avec soutien aux fournisseurs </a:t>
            </a:r>
            <a:r>
              <a:rPr lang="fr-FR" sz="1600" dirty="0">
                <a:cs typeface="Arial"/>
              </a:rPr>
              <a:t>(petits producteurs)</a:t>
            </a:r>
          </a:p>
        </p:txBody>
      </p:sp>
      <p:sp>
        <p:nvSpPr>
          <p:cNvPr id="3" name="ZoneTexte 2">
            <a:extLst>
              <a:ext uri="{FF2B5EF4-FFF2-40B4-BE49-F238E27FC236}">
                <a16:creationId xmlns:a16="http://schemas.microsoft.com/office/drawing/2014/main" id="{345DD525-0C07-8578-699E-9E2BDDDCD459}"/>
              </a:ext>
            </a:extLst>
          </p:cNvPr>
          <p:cNvSpPr txBox="1"/>
          <p:nvPr/>
        </p:nvSpPr>
        <p:spPr>
          <a:xfrm>
            <a:off x="861390" y="3072847"/>
            <a:ext cx="11280912" cy="1200329"/>
          </a:xfrm>
          <a:prstGeom prst="rect">
            <a:avLst/>
          </a:prstGeom>
          <a:noFill/>
        </p:spPr>
        <p:txBody>
          <a:bodyPr wrap="square" lIns="91440" tIns="45720" rIns="91440" bIns="45720" rtlCol="0" anchor="t">
            <a:spAutoFit/>
          </a:bodyPr>
          <a:lstStyle/>
          <a:p>
            <a:pPr marL="285750" indent="-285750">
              <a:buFont typeface="Wingdings"/>
              <a:buChar char="Ø"/>
            </a:pPr>
            <a:r>
              <a:rPr lang="fr-FR" dirty="0"/>
              <a:t>Concernant le rôle de LCB dans la mise en œuvre du RDUE: </a:t>
            </a:r>
          </a:p>
          <a:p>
            <a:pPr marL="742950" lvl="1" indent="-285750">
              <a:buFont typeface="Arial"/>
              <a:buChar char="•"/>
            </a:pPr>
            <a:r>
              <a:rPr lang="fr-FR" dirty="0"/>
              <a:t>effet de levier plus important pour changement de pratiques des fournisseurs, </a:t>
            </a:r>
            <a:endParaRPr lang="fr-FR" dirty="0">
              <a:cs typeface="Arial"/>
            </a:endParaRPr>
          </a:p>
          <a:p>
            <a:pPr marL="742950" lvl="1" indent="-285750">
              <a:buFont typeface="Arial"/>
              <a:buChar char="•"/>
            </a:pPr>
            <a:r>
              <a:rPr lang="fr-FR" dirty="0"/>
              <a:t>mutualisation des moyens, efforts, expériences et partage d'infos pour diligence raisonnée efficace</a:t>
            </a:r>
            <a:endParaRPr lang="fr-FR" dirty="0">
              <a:cs typeface="Arial"/>
            </a:endParaRPr>
          </a:p>
          <a:p>
            <a:pPr marL="742950" lvl="1" indent="-285750">
              <a:buFont typeface="Arial"/>
              <a:buChar char="•"/>
            </a:pPr>
            <a:r>
              <a:rPr lang="fr-FR" dirty="0"/>
              <a:t>Quid du rôle de LCB dans le contrôle de la mise en </a:t>
            </a:r>
            <a:r>
              <a:rPr lang="fr-FR" dirty="0" err="1"/>
              <a:t>oeuvre</a:t>
            </a:r>
            <a:r>
              <a:rPr lang="fr-FR" dirty="0"/>
              <a:t> du SDR?</a:t>
            </a:r>
            <a:endParaRPr lang="fr-FR" dirty="0">
              <a:cs typeface="Arial"/>
            </a:endParaRPr>
          </a:p>
        </p:txBody>
      </p:sp>
      <p:sp>
        <p:nvSpPr>
          <p:cNvPr id="4" name="ZoneTexte 3">
            <a:extLst>
              <a:ext uri="{FF2B5EF4-FFF2-40B4-BE49-F238E27FC236}">
                <a16:creationId xmlns:a16="http://schemas.microsoft.com/office/drawing/2014/main" id="{4B3FD741-BC2B-90B3-3CC6-6E157A0DEE2A}"/>
              </a:ext>
            </a:extLst>
          </p:cNvPr>
          <p:cNvSpPr txBox="1"/>
          <p:nvPr/>
        </p:nvSpPr>
        <p:spPr>
          <a:xfrm>
            <a:off x="861391" y="4505738"/>
            <a:ext cx="841513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fr-FR" dirty="0">
                <a:cs typeface="Arial"/>
              </a:rPr>
              <a:t>Concernant le SDR de LCB:</a:t>
            </a:r>
            <a:endParaRPr lang="fr-FR" dirty="0"/>
          </a:p>
          <a:p>
            <a:pPr marL="742950" lvl="1" indent="-285750">
              <a:buFont typeface="Arial"/>
              <a:buChar char="•"/>
            </a:pPr>
            <a:r>
              <a:rPr lang="fr-FR" dirty="0">
                <a:cs typeface="Arial"/>
              </a:rPr>
              <a:t>très bonne base à actualiser</a:t>
            </a:r>
          </a:p>
          <a:p>
            <a:pPr marL="742950" lvl="1" indent="-285750">
              <a:buFont typeface="Arial"/>
              <a:buChar char="•"/>
            </a:pPr>
            <a:r>
              <a:rPr lang="fr-FR" dirty="0">
                <a:cs typeface="Arial"/>
              </a:rPr>
              <a:t>clarifier les obligations opérateurs/commerçants, PME/Non PME</a:t>
            </a:r>
          </a:p>
          <a:p>
            <a:pPr marL="742950" lvl="1" indent="-285750">
              <a:buFont typeface="Arial"/>
              <a:buChar char="•"/>
            </a:pPr>
            <a:r>
              <a:rPr lang="fr-FR" dirty="0">
                <a:cs typeface="Arial"/>
              </a:rPr>
              <a:t>préciser le rôle et les limites de la certification</a:t>
            </a:r>
          </a:p>
          <a:p>
            <a:pPr marL="742950" lvl="1" indent="-285750">
              <a:buFont typeface="Arial"/>
              <a:buChar char="•"/>
            </a:pPr>
            <a:r>
              <a:rPr lang="fr-FR" dirty="0">
                <a:cs typeface="Arial"/>
              </a:rPr>
              <a:t>Insister sur l'importance du suivi-gestion des plaintes</a:t>
            </a:r>
          </a:p>
          <a:p>
            <a:r>
              <a:rPr lang="fr-FR" dirty="0">
                <a:cs typeface="Arial"/>
              </a:rPr>
              <a:t> </a:t>
            </a:r>
          </a:p>
          <a:p>
            <a:endParaRPr lang="fr-FR" dirty="0">
              <a:cs typeface="Arial"/>
            </a:endParaRPr>
          </a:p>
        </p:txBody>
      </p:sp>
    </p:spTree>
    <p:extLst>
      <p:ext uri="{BB962C8B-B14F-4D97-AF65-F5344CB8AC3E}">
        <p14:creationId xmlns:p14="http://schemas.microsoft.com/office/powerpoint/2010/main" val="489253877"/>
      </p:ext>
    </p:extLst>
  </p:cSld>
  <p:clrMapOvr>
    <a:masterClrMapping/>
  </p:clrMapOvr>
</p:sld>
</file>

<file path=ppt/theme/theme1.xml><?xml version="1.0" encoding="utf-8"?>
<a:theme xmlns:a="http://schemas.openxmlformats.org/drawingml/2006/main" name="Test">
  <a:themeElements>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fontScheme name="TRANSITIONS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st" id="{F72FD4C2-9529-FD4D-975F-715C5EAEC703}" vid="{00C69466-73AD-E84E-A577-38ABC63CA021}"/>
    </a:ext>
  </a:extLst>
</a:theme>
</file>

<file path=ppt/theme/theme2.xml><?xml version="1.0" encoding="utf-8"?>
<a:theme xmlns:a="http://schemas.openxmlformats.org/drawingml/2006/main" name="1_Test">
  <a:themeElements>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fontScheme name="TRANSITIONS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st" id="{F72FD4C2-9529-FD4D-975F-715C5EAEC703}" vid="{00C69466-73AD-E84E-A577-38ABC63CA021}"/>
    </a:ext>
  </a:extLst>
</a:theme>
</file>

<file path=ppt/theme/theme3.xml><?xml version="1.0" encoding="utf-8"?>
<a:theme xmlns:a="http://schemas.openxmlformats.org/drawingml/2006/main" name="2_Test">
  <a:themeElements>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fontScheme name="TRANSITIONS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st" id="{F72FD4C2-9529-FD4D-975F-715C5EAEC703}" vid="{00C69466-73AD-E84E-A577-38ABC63CA02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ppt/theme/themeOverride2.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ppt/theme/themeOverride3.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ppt/theme/themeOverride4.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ppt/theme/themeOverride5.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ppt/theme/themeOverride6.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ppt/theme/themeOverride7.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ppt/theme/themeOverride8.xml><?xml version="1.0" encoding="utf-8"?>
<a:themeOverride xmlns:a="http://schemas.openxmlformats.org/drawingml/2006/main">
  <a:clrScheme name="TRANSITIONS PPT">
    <a:dk1>
      <a:sysClr val="windowText" lastClr="000000"/>
    </a:dk1>
    <a:lt1>
      <a:sysClr val="window" lastClr="FFFFFF"/>
    </a:lt1>
    <a:dk2>
      <a:srgbClr val="00A450"/>
    </a:dk2>
    <a:lt2>
      <a:srgbClr val="33B673"/>
    </a:lt2>
    <a:accent1>
      <a:srgbClr val="66C896"/>
    </a:accent1>
    <a:accent2>
      <a:srgbClr val="F7C92E"/>
    </a:accent2>
    <a:accent3>
      <a:srgbClr val="EE8237"/>
    </a:accent3>
    <a:accent4>
      <a:srgbClr val="70BDBD"/>
    </a:accent4>
    <a:accent5>
      <a:srgbClr val="F1525A"/>
    </a:accent5>
    <a:accent6>
      <a:srgbClr val="1EABED"/>
    </a:accent6>
    <a:hlink>
      <a:srgbClr val="00000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f8fd41e-8449-4fd7-9fd9-59b27735b360">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B05E8175EEEC4FA4FA1C42E5C28346" ma:contentTypeVersion="6" ma:contentTypeDescription="Crée un document." ma:contentTypeScope="" ma:versionID="0b0e0cf73cd6ea0f6611bb9daaadf13f">
  <xsd:schema xmlns:xsd="http://www.w3.org/2001/XMLSchema" xmlns:xs="http://www.w3.org/2001/XMLSchema" xmlns:p="http://schemas.microsoft.com/office/2006/metadata/properties" xmlns:ns2="5f1102d4-18e3-4f7a-a27f-6c8ad254f139" xmlns:ns3="6f8fd41e-8449-4fd7-9fd9-59b27735b360" targetNamespace="http://schemas.microsoft.com/office/2006/metadata/properties" ma:root="true" ma:fieldsID="8940501fac9ffe861962d0dbdd410055" ns2:_="" ns3:_="">
    <xsd:import namespace="5f1102d4-18e3-4f7a-a27f-6c8ad254f139"/>
    <xsd:import namespace="6f8fd41e-8449-4fd7-9fd9-59b27735b3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1102d4-18e3-4f7a-a27f-6c8ad254f1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8fd41e-8449-4fd7-9fd9-59b27735b360"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CDF69F-8912-4EE7-8C9B-30E8E5C7998E}">
  <ds:schemaRefs>
    <ds:schemaRef ds:uri="http://schemas.microsoft.com/sharepoint/v3/contenttype/forms"/>
  </ds:schemaRefs>
</ds:datastoreItem>
</file>

<file path=customXml/itemProps2.xml><?xml version="1.0" encoding="utf-8"?>
<ds:datastoreItem xmlns:ds="http://schemas.openxmlformats.org/officeDocument/2006/customXml" ds:itemID="{A58EAAC2-09D8-4568-93F5-FE5AF7C28907}">
  <ds:schemaRefs>
    <ds:schemaRef ds:uri="5f1102d4-18e3-4f7a-a27f-6c8ad254f139"/>
    <ds:schemaRef ds:uri="6f8fd41e-8449-4fd7-9fd9-59b27735b3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2BD7E1F-8940-4986-89A1-181CC109605F}">
  <ds:schemaRefs>
    <ds:schemaRef ds:uri="5f1102d4-18e3-4f7a-a27f-6c8ad254f139"/>
    <ds:schemaRef ds:uri="6f8fd41e-8449-4fd7-9fd9-59b27735b3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3359</Words>
  <Application>Microsoft Macintosh PowerPoint</Application>
  <PresentationFormat>Grand écran</PresentationFormat>
  <Paragraphs>314</Paragraphs>
  <Slides>26</Slides>
  <Notes>13</Notes>
  <HiddenSlides>6</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26</vt:i4>
      </vt:variant>
    </vt:vector>
  </HeadingPairs>
  <TitlesOfParts>
    <vt:vector size="33" baseType="lpstr">
      <vt:lpstr>Arial</vt:lpstr>
      <vt:lpstr>Calibri</vt:lpstr>
      <vt:lpstr>Gill Sans MT</vt:lpstr>
      <vt:lpstr>Wingdings</vt:lpstr>
      <vt:lpstr>Test</vt:lpstr>
      <vt:lpstr>1_Test</vt:lpstr>
      <vt:lpstr>2_Test</vt:lpstr>
      <vt:lpstr>Présentation PowerPoint</vt:lpstr>
      <vt:lpstr>Contexte</vt:lpstr>
      <vt:lpstr>Evolution réglementaire et engagements de LCB </vt:lpstr>
      <vt:lpstr>LCB et sa mise en conformité vis-à-vis du RDUE</vt:lpstr>
      <vt:lpstr>Méthodologie</vt:lpstr>
      <vt:lpstr>Présentation PowerPoint</vt:lpstr>
      <vt:lpstr>Présentation PowerPoint</vt:lpstr>
      <vt:lpstr>Synthèse des premières consultations</vt:lpstr>
      <vt:lpstr>Messages clés</vt:lpstr>
      <vt:lpstr>Comptes-rendus des consultations</vt:lpstr>
      <vt:lpstr>Présentation PowerPoint</vt:lpstr>
      <vt:lpstr>Présentation PowerPoint</vt:lpstr>
      <vt:lpstr>Présentation PowerPoint</vt:lpstr>
      <vt:lpstr>Analyse et recommandations</vt:lpstr>
      <vt:lpstr>Le SDR LCB vis-à-vis des trois grandes exigences du RDUE</vt:lpstr>
      <vt:lpstr>Le SDR LCB vis-à-vis du périmètre du RDUE</vt:lpstr>
      <vt:lpstr>Présentation PowerPoint</vt:lpstr>
      <vt:lpstr>Présentation PowerPoint</vt:lpstr>
      <vt:lpstr>Focus sur le suivi-gestion des plaintes</vt:lpstr>
      <vt:lpstr>Un exemple de communication sur le suivi-gestion des plaintes</vt:lpstr>
      <vt:lpstr>Présentation PowerPoint</vt:lpstr>
      <vt:lpstr>Présentation PowerPoint</vt:lpstr>
      <vt:lpstr>Présentation PowerPoint</vt:lpstr>
      <vt:lpstr>Recommandations complémentaires</vt:lpstr>
      <vt:lpstr>Prochaines étapes:</vt:lpstr>
      <vt:lpstr> Contacts:     Xavier Rossi – Chef de Projet Senior – xavier.rossi@transitions-dd.com    Martin Lafon – Chef de Projet Senior – martin.lafon@transitions-dd.com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Analyse du système de diligence raisonnée LCB</dc:title>
  <dc:creator>ROSSI Xavier</dc:creator>
  <cp:lastModifiedBy>ROSSI Xavier</cp:lastModifiedBy>
  <cp:revision>145</cp:revision>
  <dcterms:created xsi:type="dcterms:W3CDTF">2024-03-01T08:41:26Z</dcterms:created>
  <dcterms:modified xsi:type="dcterms:W3CDTF">2024-05-28T17:44:53Z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0x01010055B05E8175EEEC4FA4FA1C42E5C28346</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ies>
</file>